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090C-940B-45DB-809F-F43285D5CE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7E0B-CAD2-4227-BAA6-FDEAB0FB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Shape 17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Shape 1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8" name="Shape 17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8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Shape 18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0" name="Shape 18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4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Shape 18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8" name="Shape 18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4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Shape 18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Shape 1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6" name="Shape 18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Shape 1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4" name="Shape 18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Shape 19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Shape 19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2" name="Shape 19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6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Shape 19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Shape 19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0" name="Shape 19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1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Shape 19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8" name="Shape 19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9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Shape 19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Shape 19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6" name="Shape 19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48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Shape 19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Shape 1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4" name="Shape 19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42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Shape 19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Shape 19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2" name="Shape 19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5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Shape 1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Shape 1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5" name="Shape 18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8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Shape 1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0" name="Shape 19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621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Shape 19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Shape 19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8" name="Shape 19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08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Shape 19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Shape 1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6" name="Shape 19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66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Shape 19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3" name="Shape 19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4" name="Shape 19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5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Shape 19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Shape 19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2" name="Shape 19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05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Shape 19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Shape 19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0" name="Shape 19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31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8" name="Shape 19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87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Shape 20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Shape 20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6" name="Shape 20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62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4" name="Shape 20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686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Shape 20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Shape 20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2" name="Shape 20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0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3" name="Shape 18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34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Shape 20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Shape 20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0" name="Shape 20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26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hape 2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Shape 2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8" name="Shape 20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04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Shape 20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Shape 20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6" name="Shape 20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93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hape 20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Shape 2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4" name="Shape 20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46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hape 20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Shape 20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2" name="Shape 20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36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Shape 20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Shape 2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0" name="Shape 20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51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Shape 20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Shape 20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8" name="Shape 20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42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Shape 20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Shape 20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6" name="Shape 20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5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1" name="Shape 18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3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Shape 1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9" name="Shape 18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7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Shape 1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7" name="Shape 18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4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Shape 1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6" name="Shape 18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Shape 1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Shape 1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4" name="Shape 18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Shape 18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2" name="Shape 18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55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714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247544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343219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204269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8393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6604271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055428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573757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185886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686621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304707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8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Shape 1800"/>
          <p:cNvSpPr txBox="1">
            <a:spLocks noGrp="1"/>
          </p:cNvSpPr>
          <p:nvPr>
            <p:ph type="title"/>
          </p:nvPr>
        </p:nvSpPr>
        <p:spPr>
          <a:xfrm>
            <a:off x="2001575" y="2365087"/>
            <a:ext cx="83058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/>
              <a:t>Floral Tools</a:t>
            </a:r>
          </a:p>
        </p:txBody>
      </p:sp>
      <p:sp>
        <p:nvSpPr>
          <p:cNvPr id="1801" name="Shape 18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22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Cellophane</a:t>
            </a:r>
          </a:p>
        </p:txBody>
      </p:sp>
      <p:sp>
        <p:nvSpPr>
          <p:cNvPr id="1874" name="Shape 18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73" name="Shape 18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451" y="2233863"/>
            <a:ext cx="50196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84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Chenille Stem</a:t>
            </a:r>
          </a:p>
        </p:txBody>
      </p:sp>
      <p:sp>
        <p:nvSpPr>
          <p:cNvPr id="1882" name="Shape 18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81" name="Shape 18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926" y="1938338"/>
            <a:ext cx="4143375" cy="414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56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Shape 18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Corsage Pin</a:t>
            </a:r>
          </a:p>
        </p:txBody>
      </p:sp>
      <p:sp>
        <p:nvSpPr>
          <p:cNvPr id="1890" name="Shape 18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89" name="Shape 18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625" y="2277403"/>
            <a:ext cx="2751800" cy="275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03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Shape 18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Dixon Pin</a:t>
            </a:r>
          </a:p>
        </p:txBody>
      </p:sp>
      <p:sp>
        <p:nvSpPr>
          <p:cNvPr id="1898" name="Shape 18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97" name="Shape 18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376" y="2040238"/>
            <a:ext cx="3590925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04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Shape 19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Dry Foam</a:t>
            </a:r>
          </a:p>
        </p:txBody>
      </p:sp>
      <p:sp>
        <p:nvSpPr>
          <p:cNvPr id="1906" name="Shape 19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05" name="Shape 19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24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Enclosure Card</a:t>
            </a:r>
          </a:p>
        </p:txBody>
      </p:sp>
      <p:sp>
        <p:nvSpPr>
          <p:cNvPr id="1914" name="Shape 19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13" name="Shape 19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425" y="2661862"/>
            <a:ext cx="6858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79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Shape 19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Flat Aluminum Decorative Wire</a:t>
            </a:r>
          </a:p>
        </p:txBody>
      </p:sp>
      <p:sp>
        <p:nvSpPr>
          <p:cNvPr id="1922" name="Shape 19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21" name="Shape 19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287" y="1917962"/>
            <a:ext cx="5029432" cy="470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4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Shape 19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Floral Knife</a:t>
            </a:r>
          </a:p>
        </p:txBody>
      </p:sp>
      <p:sp>
        <p:nvSpPr>
          <p:cNvPr id="1930" name="Shape 19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29" name="Shape 1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4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Floral Tape</a:t>
            </a:r>
          </a:p>
        </p:txBody>
      </p:sp>
      <p:sp>
        <p:nvSpPr>
          <p:cNvPr id="1938" name="Shape 19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37" name="Shape 19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0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Shape 19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Foam Bouquet Holder</a:t>
            </a:r>
          </a:p>
        </p:txBody>
      </p:sp>
      <p:sp>
        <p:nvSpPr>
          <p:cNvPr id="1946" name="Shape 19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45" name="Shape 19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526" y="2246809"/>
            <a:ext cx="3645825" cy="364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15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Shape 18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#18 #24 #28 Florist’s Wire</a:t>
            </a:r>
          </a:p>
        </p:txBody>
      </p:sp>
      <p:sp>
        <p:nvSpPr>
          <p:cNvPr id="1809" name="Shape 18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08" name="Shape 1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101" y="2096925"/>
            <a:ext cx="3863999" cy="386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16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Shape 19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Glue Gun</a:t>
            </a:r>
          </a:p>
        </p:txBody>
      </p:sp>
      <p:sp>
        <p:nvSpPr>
          <p:cNvPr id="1954" name="Shape 195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53" name="Shape 19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19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Shape 19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Greening Pins</a:t>
            </a:r>
          </a:p>
        </p:txBody>
      </p:sp>
      <p:sp>
        <p:nvSpPr>
          <p:cNvPr id="1962" name="Shape 19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61" name="Shape 19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2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Shape 19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Hyacinth Stake</a:t>
            </a:r>
          </a:p>
        </p:txBody>
      </p:sp>
      <p:sp>
        <p:nvSpPr>
          <p:cNvPr id="1970" name="Shape 19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69" name="Shape 19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1" y="2702629"/>
            <a:ext cx="4076699" cy="20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02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Shape 19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Pick Machine &amp; Metal Picks</a:t>
            </a:r>
          </a:p>
        </p:txBody>
      </p:sp>
      <p:sp>
        <p:nvSpPr>
          <p:cNvPr id="1978" name="Shape 19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77" name="Shape 19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35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Shape 19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Pin Holder (Frog)</a:t>
            </a:r>
          </a:p>
        </p:txBody>
      </p:sp>
      <p:sp>
        <p:nvSpPr>
          <p:cNvPr id="1986" name="Shape 198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85" name="Shape 19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84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Shape 19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Polyfoil</a:t>
            </a:r>
          </a:p>
        </p:txBody>
      </p:sp>
      <p:sp>
        <p:nvSpPr>
          <p:cNvPr id="1994" name="Shape 19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93" name="Shape 19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500" y="2233863"/>
            <a:ext cx="571500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04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Shape 20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Sheet Moss</a:t>
            </a:r>
          </a:p>
        </p:txBody>
      </p:sp>
      <p:sp>
        <p:nvSpPr>
          <p:cNvPr id="2002" name="Shape 20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01" name="Shape 20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6" y="2172738"/>
            <a:ext cx="4333875" cy="364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39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Shape 20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Spanish Moss</a:t>
            </a:r>
          </a:p>
        </p:txBody>
      </p:sp>
      <p:sp>
        <p:nvSpPr>
          <p:cNvPr id="2010" name="Shape 20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09" name="Shape 20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900" y="1941132"/>
            <a:ext cx="3482724" cy="348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7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Shape 20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Stem Cutter</a:t>
            </a:r>
          </a:p>
        </p:txBody>
      </p:sp>
      <p:sp>
        <p:nvSpPr>
          <p:cNvPr id="2018" name="Shape 20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17" name="Shape 20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241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Shape 20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Styrofoam</a:t>
            </a:r>
          </a:p>
        </p:txBody>
      </p:sp>
      <p:sp>
        <p:nvSpPr>
          <p:cNvPr id="2026" name="Shape 20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25" name="Shape 20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625" y="2376512"/>
            <a:ext cx="365760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4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#3 			#9			#40 Ribbon</a:t>
            </a:r>
          </a:p>
        </p:txBody>
      </p:sp>
      <p:sp>
        <p:nvSpPr>
          <p:cNvPr id="1817" name="Shape 18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16" name="Shape 18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375" y="1979112"/>
            <a:ext cx="4076700" cy="421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00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Shape 20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Tulle</a:t>
            </a:r>
          </a:p>
        </p:txBody>
      </p:sp>
      <p:sp>
        <p:nvSpPr>
          <p:cNvPr id="2034" name="Shape 20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33" name="Shape 20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825" y="1979113"/>
            <a:ext cx="4343400" cy="324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0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Shape 20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Water Picks</a:t>
            </a:r>
          </a:p>
        </p:txBody>
      </p:sp>
      <p:sp>
        <p:nvSpPr>
          <p:cNvPr id="2042" name="Shape 20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41" name="Shape 2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77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Shape 20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Water Tubes</a:t>
            </a:r>
          </a:p>
        </p:txBody>
      </p:sp>
      <p:sp>
        <p:nvSpPr>
          <p:cNvPr id="2050" name="Shape 20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49" name="Shape 20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350" y="2254237"/>
            <a:ext cx="430530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hape 20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Wet Floral Foam(Oasis)</a:t>
            </a:r>
          </a:p>
        </p:txBody>
      </p:sp>
      <p:sp>
        <p:nvSpPr>
          <p:cNvPr id="2058" name="Shape 20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57" name="Shape 20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96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hape 20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Wire Cutter</a:t>
            </a:r>
          </a:p>
        </p:txBody>
      </p:sp>
      <p:sp>
        <p:nvSpPr>
          <p:cNvPr id="2066" name="Shape 20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65" name="Shape 20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3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Shape 20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Wire Easel</a:t>
            </a:r>
          </a:p>
        </p:txBody>
      </p:sp>
      <p:sp>
        <p:nvSpPr>
          <p:cNvPr id="2074" name="Shape 20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73" name="Shape 20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375" y="2030063"/>
            <a:ext cx="3009900" cy="406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084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Shape 20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Wooden Pick</a:t>
            </a:r>
          </a:p>
        </p:txBody>
      </p:sp>
      <p:sp>
        <p:nvSpPr>
          <p:cNvPr id="2082" name="Shape 20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81" name="Shape 2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21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Shape 20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Wrist Corsage Holder</a:t>
            </a:r>
          </a:p>
        </p:txBody>
      </p:sp>
      <p:sp>
        <p:nvSpPr>
          <p:cNvPr id="2091" name="Shape 20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89" name="Shape 20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751" y="2599813"/>
            <a:ext cx="311467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0" name="Shape 20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525" y="2295013"/>
            <a:ext cx="2705100" cy="305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05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Anchor Tape</a:t>
            </a:r>
          </a:p>
        </p:txBody>
      </p:sp>
      <p:sp>
        <p:nvSpPr>
          <p:cNvPr id="1825" name="Shape 18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24" name="Shape 18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8"/>
            <a:ext cx="822960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09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Boutonniere Pin</a:t>
            </a:r>
          </a:p>
        </p:txBody>
      </p:sp>
      <p:sp>
        <p:nvSpPr>
          <p:cNvPr id="1833" name="Shape 18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32" name="Shape 18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7"/>
            <a:ext cx="822960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78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Shape 18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Bullion Wire</a:t>
            </a:r>
          </a:p>
        </p:txBody>
      </p:sp>
      <p:sp>
        <p:nvSpPr>
          <p:cNvPr id="1842" name="Shape 18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40" name="Shape 18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576" y="1847087"/>
            <a:ext cx="2833079" cy="470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Shape 18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126" y="2546374"/>
            <a:ext cx="4599625" cy="306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53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Candle Pick/Holder</a:t>
            </a:r>
          </a:p>
        </p:txBody>
      </p:sp>
      <p:sp>
        <p:nvSpPr>
          <p:cNvPr id="1850" name="Shape 18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49" name="Shape 18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2345962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0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Shape 18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Cardette/Card Holder</a:t>
            </a:r>
          </a:p>
        </p:txBody>
      </p:sp>
      <p:sp>
        <p:nvSpPr>
          <p:cNvPr id="1858" name="Shape 18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57" name="Shape 18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276" y="2121787"/>
            <a:ext cx="4695825" cy="36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6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Casket Saddle</a:t>
            </a:r>
          </a:p>
        </p:txBody>
      </p:sp>
      <p:sp>
        <p:nvSpPr>
          <p:cNvPr id="1866" name="Shape 18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65" name="Shape 18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901" y="2519187"/>
            <a:ext cx="4600575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836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111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Constantia</vt:lpstr>
      <vt:lpstr>1_Office Theme</vt:lpstr>
      <vt:lpstr>Floral Tools</vt:lpstr>
      <vt:lpstr>#18 #24 #28 Florist’s Wire</vt:lpstr>
      <vt:lpstr>#3    #9   #40 Ribbon</vt:lpstr>
      <vt:lpstr>Anchor Tape</vt:lpstr>
      <vt:lpstr>Boutonniere Pin</vt:lpstr>
      <vt:lpstr>Bullion Wire</vt:lpstr>
      <vt:lpstr>Candle Pick/Holder</vt:lpstr>
      <vt:lpstr>Cardette/Card Holder</vt:lpstr>
      <vt:lpstr>Casket Saddle</vt:lpstr>
      <vt:lpstr>Cellophane</vt:lpstr>
      <vt:lpstr>Chenille Stem</vt:lpstr>
      <vt:lpstr>Corsage Pin</vt:lpstr>
      <vt:lpstr>Dixon Pin</vt:lpstr>
      <vt:lpstr>Dry Foam</vt:lpstr>
      <vt:lpstr>Enclosure Card</vt:lpstr>
      <vt:lpstr>Flat Aluminum Decorative Wire</vt:lpstr>
      <vt:lpstr>Floral Knife</vt:lpstr>
      <vt:lpstr>Floral Tape</vt:lpstr>
      <vt:lpstr>Foam Bouquet Holder</vt:lpstr>
      <vt:lpstr>Glue Gun</vt:lpstr>
      <vt:lpstr>Greening Pins</vt:lpstr>
      <vt:lpstr>Hyacinth Stake</vt:lpstr>
      <vt:lpstr>Pick Machine &amp; Metal Picks</vt:lpstr>
      <vt:lpstr>Pin Holder (Frog)</vt:lpstr>
      <vt:lpstr>Polyfoil</vt:lpstr>
      <vt:lpstr>Sheet Moss</vt:lpstr>
      <vt:lpstr>Spanish Moss</vt:lpstr>
      <vt:lpstr>Stem Cutter</vt:lpstr>
      <vt:lpstr>Styrofoam</vt:lpstr>
      <vt:lpstr>Tulle</vt:lpstr>
      <vt:lpstr>Water Picks</vt:lpstr>
      <vt:lpstr>Water Tubes</vt:lpstr>
      <vt:lpstr>Wet Floral Foam(Oasis)</vt:lpstr>
      <vt:lpstr>Wire Cutter</vt:lpstr>
      <vt:lpstr>Wire Easel</vt:lpstr>
      <vt:lpstr>Wooden Pick</vt:lpstr>
      <vt:lpstr>Wrist Corsage Holder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Tools</dc:title>
  <dc:creator>Shands, Linsey</dc:creator>
  <cp:lastModifiedBy>Shands, Linsey</cp:lastModifiedBy>
  <cp:revision>1</cp:revision>
  <dcterms:created xsi:type="dcterms:W3CDTF">2017-03-28T14:39:38Z</dcterms:created>
  <dcterms:modified xsi:type="dcterms:W3CDTF">2017-03-28T14:39:53Z</dcterms:modified>
</cp:coreProperties>
</file>