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8" r:id="rId4"/>
    <p:sldId id="279" r:id="rId5"/>
    <p:sldId id="259" r:id="rId6"/>
    <p:sldId id="272" r:id="rId7"/>
    <p:sldId id="260" r:id="rId8"/>
    <p:sldId id="266" r:id="rId9"/>
    <p:sldId id="267" r:id="rId10"/>
    <p:sldId id="261" r:id="rId11"/>
    <p:sldId id="262" r:id="rId12"/>
    <p:sldId id="269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2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5635-F903-4E9C-9C08-DA339ADA078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02EB-A781-461A-9CD7-5C7B53FC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5635-F903-4E9C-9C08-DA339ADA078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02EB-A781-461A-9CD7-5C7B53FC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5635-F903-4E9C-9C08-DA339ADA078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02EB-A781-461A-9CD7-5C7B53FC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5635-F903-4E9C-9C08-DA339ADA078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02EB-A781-461A-9CD7-5C7B53FC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5635-F903-4E9C-9C08-DA339ADA078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02EB-A781-461A-9CD7-5C7B53FC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5635-F903-4E9C-9C08-DA339ADA078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02EB-A781-461A-9CD7-5C7B53FC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5635-F903-4E9C-9C08-DA339ADA078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02EB-A781-461A-9CD7-5C7B53FC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5635-F903-4E9C-9C08-DA339ADA078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02EB-A781-461A-9CD7-5C7B53FC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5635-F903-4E9C-9C08-DA339ADA078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02EB-A781-461A-9CD7-5C7B53FC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5635-F903-4E9C-9C08-DA339ADA078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02EB-A781-461A-9CD7-5C7B53FC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5635-F903-4E9C-9C08-DA339ADA078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902EB-A781-461A-9CD7-5C7B53FC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05635-F903-4E9C-9C08-DA339ADA0789}" type="datetimeFigureOut">
              <a:rPr lang="en-US" smtClean="0"/>
              <a:pPr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902EB-A781-461A-9CD7-5C7B53FCD3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4572000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048" y="0"/>
            <a:ext cx="4568952" cy="3657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8455"/>
            <a:ext cx="4559807" cy="32095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72000" cy="32293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79348" y="2165628"/>
            <a:ext cx="73914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Cattle </a:t>
            </a:r>
            <a:r>
              <a:rPr lang="en-US" sz="8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Breeds</a:t>
            </a:r>
            <a:endParaRPr lang="en-US" sz="8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09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7709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Holstein</a:t>
            </a:r>
            <a:endParaRPr lang="en-US" sz="48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4637314" cy="3246120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76200" y="1371600"/>
            <a:ext cx="4114800" cy="4191000"/>
          </a:xfrm>
        </p:spPr>
        <p:txBody>
          <a:bodyPr>
            <a:noAutofit/>
          </a:bodyPr>
          <a:lstStyle/>
          <a:p>
            <a:pPr indent="-342900">
              <a:buFont typeface="Arial" pitchFamily="34" charset="0"/>
              <a:buChar char="•"/>
            </a:pPr>
            <a:r>
              <a:rPr lang="en-US" sz="2800" dirty="0"/>
              <a:t>Originated in </a:t>
            </a:r>
            <a:r>
              <a:rPr lang="en-US" sz="2800" dirty="0" smtClean="0"/>
              <a:t>the Netherlands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Dominant breed of dairy cattle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Black and white color pattern (red and white exist)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Average lactation 305 days of 20,121 lbs. of milk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739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Jersey</a:t>
            </a:r>
            <a:endParaRPr lang="en-US" sz="48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76400"/>
            <a:ext cx="4358030" cy="2844667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76200" y="1600200"/>
            <a:ext cx="4191000" cy="3877056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Originated </a:t>
            </a:r>
            <a:r>
              <a:rPr lang="en-US" sz="3600" dirty="0" smtClean="0"/>
              <a:t>on</a:t>
            </a:r>
            <a:r>
              <a:rPr lang="en-US" sz="3300" dirty="0" smtClean="0"/>
              <a:t> the Isle of Jersey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300" dirty="0" smtClean="0"/>
              <a:t>A small, refined animal of unsurpassed femininity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300" dirty="0" smtClean="0"/>
              <a:t>Vary from light tan to dark fawn with darker shading around the head and lower legs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300" dirty="0" smtClean="0"/>
              <a:t>Average milk yield of 13,358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84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Shorthorn</a:t>
            </a:r>
            <a:endParaRPr lang="en-US" sz="48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4419600" cy="2961471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3886200" cy="387705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Originated in </a:t>
            </a:r>
            <a:r>
              <a:rPr lang="en-US" sz="2800" dirty="0" smtClean="0"/>
              <a:t>England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Three main colors: red, white and roan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Used for milk and meat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89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Simmental</a:t>
            </a:r>
            <a:endParaRPr lang="en-US" sz="48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4495800" cy="3180779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4114800" cy="387705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Originated in </a:t>
            </a:r>
            <a:r>
              <a:rPr lang="en-US" sz="2800" dirty="0" smtClean="0"/>
              <a:t>Switzerland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Range in color from straw colored through light red and dark red, also black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Heaviest milking continental breed</a:t>
            </a:r>
          </a:p>
        </p:txBody>
      </p:sp>
    </p:spTree>
    <p:extLst>
      <p:ext uri="{BB962C8B-B14F-4D97-AF65-F5344CB8AC3E}">
        <p14:creationId xmlns:p14="http://schemas.microsoft.com/office/powerpoint/2010/main" val="206370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Angus</a:t>
            </a:r>
            <a:endParaRPr lang="en-US" sz="4800" dirty="0"/>
          </a:p>
        </p:txBody>
      </p:sp>
      <p:pic>
        <p:nvPicPr>
          <p:cNvPr id="6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209791" cy="3159586"/>
          </a:xfrm>
        </p:spPr>
      </p:pic>
      <p:sp>
        <p:nvSpPr>
          <p:cNvPr id="7" name="Text Placeholder 5"/>
          <p:cNvSpPr>
            <a:spLocks noGrp="1"/>
          </p:cNvSpPr>
          <p:nvPr>
            <p:ph sz="half" idx="2"/>
          </p:nvPr>
        </p:nvSpPr>
        <p:spPr>
          <a:xfrm>
            <a:off x="228600" y="1447800"/>
            <a:ext cx="3962400" cy="387705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Originated in </a:t>
            </a:r>
            <a:r>
              <a:rPr lang="en-US" sz="2800" dirty="0" smtClean="0"/>
              <a:t>Scotland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Black, naturally polled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Largest number of annual registrations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15472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Ayrshire</a:t>
            </a:r>
            <a:endParaRPr lang="en-US" sz="4800" dirty="0"/>
          </a:p>
        </p:txBody>
      </p:sp>
      <p:pic>
        <p:nvPicPr>
          <p:cNvPr id="6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4543962" cy="2734491"/>
          </a:xfrm>
        </p:spPr>
      </p:pic>
      <p:sp>
        <p:nvSpPr>
          <p:cNvPr id="7" name="Text Placeholder 7"/>
          <p:cNvSpPr>
            <a:spLocks noGrp="1"/>
          </p:cNvSpPr>
          <p:nvPr>
            <p:ph sz="half" idx="2"/>
          </p:nvPr>
        </p:nvSpPr>
        <p:spPr>
          <a:xfrm>
            <a:off x="152400" y="1676400"/>
            <a:ext cx="3810000" cy="32004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Originated in Scotland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Medium sized breed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Medium to dark red and white in color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Average lactation 305 days of 14,534 lbs. milk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857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Brahman</a:t>
            </a:r>
            <a:endParaRPr lang="en-US" sz="4800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4355123" cy="3538538"/>
          </a:xfrm>
        </p:spPr>
      </p:pic>
      <p:sp>
        <p:nvSpPr>
          <p:cNvPr id="7" name="Text Placeholder 5"/>
          <p:cNvSpPr>
            <a:spLocks noGrp="1"/>
          </p:cNvSpPr>
          <p:nvPr>
            <p:ph sz="half" idx="2"/>
          </p:nvPr>
        </p:nvSpPr>
        <p:spPr>
          <a:xfrm>
            <a:off x="228600" y="1447800"/>
            <a:ext cx="3962400" cy="387705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Originated in </a:t>
            </a:r>
            <a:r>
              <a:rPr lang="en-US" sz="2800" dirty="0" smtClean="0"/>
              <a:t>India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Red and grey strands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Noted for heat tolerance, disease and insect resistance and crossing 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382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Brown Swiss</a:t>
            </a:r>
            <a:endParaRPr lang="en-US" sz="4800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572000" cy="3108960"/>
          </a:xfrm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76200" y="1524000"/>
            <a:ext cx="3962400" cy="387705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Originated </a:t>
            </a:r>
            <a:r>
              <a:rPr lang="en-US" sz="2800" dirty="0" smtClean="0"/>
              <a:t>in Switzerland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Large docile breed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Hair is brown of various shades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Average lactation 305 days of 16,135 lbs. of milk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5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7709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Charolais</a:t>
            </a:r>
            <a:endParaRPr lang="en-US" sz="48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4671187" cy="2809385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3886200" cy="3877056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Originated in </a:t>
            </a:r>
            <a:r>
              <a:rPr lang="en-US" sz="2800" dirty="0" smtClean="0"/>
              <a:t>France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White, off-white to cream coloration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Produce lean, muscular carcasses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Below average maternally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76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Guernsey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4457700" cy="3075813"/>
          </a:xfrm>
        </p:spPr>
      </p:pic>
      <p:sp>
        <p:nvSpPr>
          <p:cNvPr id="7" name="Text Placeholder 4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4038600" cy="3877056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Originated </a:t>
            </a:r>
            <a:r>
              <a:rPr lang="en-US" sz="2800" dirty="0" smtClean="0"/>
              <a:t>on the Isle of Guernsey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Medium size breed know for gentle nature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Various shades of fawn with white markings and a white switch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Average lactation 305 days of 13, 109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453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927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Hereford</a:t>
            </a:r>
            <a:endParaRPr lang="en-US" sz="48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4367748" cy="3280664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4419600" cy="3877056"/>
          </a:xfrm>
        </p:spPr>
        <p:txBody>
          <a:bodyPr>
            <a:normAutofit/>
          </a:bodyPr>
          <a:lstStyle/>
          <a:p>
            <a:pPr indent="-342900">
              <a:buFont typeface="Arial" pitchFamily="34" charset="0"/>
              <a:buChar char="•"/>
            </a:pPr>
            <a:r>
              <a:rPr lang="en-US" sz="2800" dirty="0"/>
              <a:t>Originated in </a:t>
            </a:r>
            <a:r>
              <a:rPr lang="en-US" sz="2800" dirty="0" smtClean="0"/>
              <a:t>England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Red and white, also white on underline, legs, switch etc.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Found in all 50 states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244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Polled Hereford</a:t>
            </a:r>
            <a:endParaRPr lang="en-US" sz="4800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428750"/>
            <a:ext cx="4292600" cy="3219450"/>
          </a:xfrm>
        </p:spPr>
      </p:pic>
      <p:sp>
        <p:nvSpPr>
          <p:cNvPr id="7" name="Text Placeholder 3"/>
          <p:cNvSpPr>
            <a:spLocks noGrp="1"/>
          </p:cNvSpPr>
          <p:nvPr>
            <p:ph sz="half" idx="2"/>
          </p:nvPr>
        </p:nvSpPr>
        <p:spPr>
          <a:xfrm>
            <a:off x="152400" y="1371600"/>
            <a:ext cx="4038600" cy="387705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Developed in the United States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Red with white face, also white on underline, legs, switch,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Naturally hornless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2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294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Angus</vt:lpstr>
      <vt:lpstr>Ayrshire</vt:lpstr>
      <vt:lpstr>Brahman</vt:lpstr>
      <vt:lpstr>Brown Swiss</vt:lpstr>
      <vt:lpstr>Charolais</vt:lpstr>
      <vt:lpstr>Guernsey</vt:lpstr>
      <vt:lpstr>Hereford</vt:lpstr>
      <vt:lpstr>Polled Hereford</vt:lpstr>
      <vt:lpstr>Holstein</vt:lpstr>
      <vt:lpstr>Jersey</vt:lpstr>
      <vt:lpstr>Shorthorn</vt:lpstr>
      <vt:lpstr>Simmental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Ljlab</dc:creator>
  <cp:lastModifiedBy>Shands, Linsey</cp:lastModifiedBy>
  <cp:revision>9</cp:revision>
  <dcterms:created xsi:type="dcterms:W3CDTF">2012-01-17T18:26:54Z</dcterms:created>
  <dcterms:modified xsi:type="dcterms:W3CDTF">2017-04-10T17:43:45Z</dcterms:modified>
</cp:coreProperties>
</file>