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7" r:id="rId4"/>
    <p:sldId id="258" r:id="rId5"/>
    <p:sldId id="260" r:id="rId6"/>
    <p:sldId id="261" r:id="rId7"/>
    <p:sldId id="262" r:id="rId8"/>
    <p:sldId id="276" r:id="rId9"/>
    <p:sldId id="263" r:id="rId10"/>
    <p:sldId id="265" r:id="rId11"/>
    <p:sldId id="266" r:id="rId12"/>
    <p:sldId id="267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EBCDE-D88D-42F6-8A4B-D1963436745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932-3DF5-4D40-AEC8-5621B36B6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EBCDE-D88D-42F6-8A4B-D1963436745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932-3DF5-4D40-AEC8-5621B36B6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EBCDE-D88D-42F6-8A4B-D1963436745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932-3DF5-4D40-AEC8-5621B36B6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EBCDE-D88D-42F6-8A4B-D1963436745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932-3DF5-4D40-AEC8-5621B36B6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EBCDE-D88D-42F6-8A4B-D1963436745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932-3DF5-4D40-AEC8-5621B36B6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EBCDE-D88D-42F6-8A4B-D1963436745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932-3DF5-4D40-AEC8-5621B36B6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EBCDE-D88D-42F6-8A4B-D1963436745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932-3DF5-4D40-AEC8-5621B36B6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EBCDE-D88D-42F6-8A4B-D1963436745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932-3DF5-4D40-AEC8-5621B36B6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EBCDE-D88D-42F6-8A4B-D1963436745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932-3DF5-4D40-AEC8-5621B36B6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EBCDE-D88D-42F6-8A4B-D1963436745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932-3DF5-4D40-AEC8-5621B36B6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EBCDE-D88D-42F6-8A4B-D1963436745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932-3DF5-4D40-AEC8-5621B36B6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EBCDE-D88D-42F6-8A4B-D1963436745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DB932-3DF5-4D40-AEC8-5621B36B6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500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25"/>
            <a:ext cx="2857500" cy="2120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4" y="4023931"/>
            <a:ext cx="2486025" cy="2834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5289"/>
            <a:ext cx="2847975" cy="2822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175" y="4035290"/>
            <a:ext cx="3846826" cy="28523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88" y="0"/>
            <a:ext cx="2647389" cy="40239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12" y="1884046"/>
            <a:ext cx="3713788" cy="2139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4" y="1"/>
            <a:ext cx="2428875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49" y="0"/>
            <a:ext cx="1276215" cy="1905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91106" y="2592050"/>
            <a:ext cx="7010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Goat </a:t>
            </a:r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Breeds</a:t>
            </a:r>
            <a:endParaRPr 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35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/>
            <a:r>
              <a:rPr lang="en-US" sz="4400" dirty="0" smtClean="0"/>
              <a:t>Columbia</a:t>
            </a:r>
            <a:endParaRPr lang="en-US" sz="4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0"/>
            <a:ext cx="3276600" cy="3143488"/>
          </a:xfrm>
        </p:spPr>
      </p:pic>
      <p:sp>
        <p:nvSpPr>
          <p:cNvPr id="7" name="Text Placeholder 3"/>
          <p:cNvSpPr>
            <a:spLocks noGrp="1"/>
          </p:cNvSpPr>
          <p:nvPr>
            <p:ph sz="half" idx="2"/>
          </p:nvPr>
        </p:nvSpPr>
        <p:spPr>
          <a:xfrm>
            <a:off x="152400" y="1295400"/>
            <a:ext cx="5029200" cy="41910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Developed in the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Foundation of Lincoln rams on Rambouillet ewes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Largest of the crossbred breeds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White faced, polled breed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30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Dorper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From South Africa</a:t>
            </a:r>
          </a:p>
          <a:p>
            <a:r>
              <a:rPr lang="en-US" sz="2800" dirty="0" smtClean="0"/>
              <a:t>Thick skin that is made up of hair and wool</a:t>
            </a:r>
          </a:p>
          <a:p>
            <a:r>
              <a:rPr lang="en-US" sz="2800" dirty="0" smtClean="0"/>
              <a:t>Extremely adaptable with a high ability to flourish, grow and produce and reproduce in irregular and low rainfall events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85800"/>
            <a:ext cx="2743200" cy="25603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44" y="3352800"/>
            <a:ext cx="2734056" cy="25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4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sz="4400" dirty="0" smtClean="0"/>
              <a:t>Dorset</a:t>
            </a:r>
            <a:endParaRPr lang="en-US" sz="4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3929063" cy="2286000"/>
          </a:xfrm>
        </p:spPr>
      </p:pic>
      <p:sp>
        <p:nvSpPr>
          <p:cNvPr id="7" name="Text Placeholder 3"/>
          <p:cNvSpPr>
            <a:spLocks noGrp="1"/>
          </p:cNvSpPr>
          <p:nvPr>
            <p:ph sz="half" idx="2"/>
          </p:nvPr>
        </p:nvSpPr>
        <p:spPr>
          <a:xfrm>
            <a:off x="228600" y="1295400"/>
            <a:ext cx="4191000" cy="38862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Horned and polled strains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Ability to breed out of season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White-faced sheep that produce a light shearing, open fleece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7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/>
            <a:r>
              <a:rPr lang="en-US" sz="4800" dirty="0" smtClean="0"/>
              <a:t>Hampshire</a:t>
            </a:r>
            <a:endParaRPr lang="en-US" sz="4800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3810000" cy="3600450"/>
          </a:xfrm>
        </p:spPr>
      </p:pic>
      <p:sp>
        <p:nvSpPr>
          <p:cNvPr id="7" name="Text Placeholder 3"/>
          <p:cNvSpPr>
            <a:spLocks noGrp="1"/>
          </p:cNvSpPr>
          <p:nvPr>
            <p:ph sz="half" idx="2"/>
          </p:nvPr>
        </p:nvSpPr>
        <p:spPr>
          <a:xfrm>
            <a:off x="152400" y="1295400"/>
            <a:ext cx="4191000" cy="3877056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Rapid growth and muscularity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Dark brown to black face and legs with a wool cap on head</a:t>
            </a:r>
          </a:p>
        </p:txBody>
      </p:sp>
    </p:spTree>
    <p:extLst>
      <p:ext uri="{BB962C8B-B14F-4D97-AF65-F5344CB8AC3E}">
        <p14:creationId xmlns:p14="http://schemas.microsoft.com/office/powerpoint/2010/main" val="39413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685800" y="76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Merino</a:t>
            </a:r>
            <a:endParaRPr lang="en-US" dirty="0"/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4038600" cy="2688085"/>
          </a:xfrm>
          <a:prstGeom prst="rect">
            <a:avLst/>
          </a:prstGeom>
        </p:spPr>
      </p:pic>
      <p:sp>
        <p:nvSpPr>
          <p:cNvPr id="12" name="Text Placeholder 5"/>
          <p:cNvSpPr txBox="1">
            <a:spLocks/>
          </p:cNvSpPr>
          <p:nvPr/>
        </p:nvSpPr>
        <p:spPr>
          <a:xfrm>
            <a:off x="228600" y="1295400"/>
            <a:ext cx="39624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800" dirty="0" smtClean="0"/>
              <a:t>Originated in Spain</a:t>
            </a:r>
          </a:p>
          <a:p>
            <a:pPr marL="285750" indent="-285750"/>
            <a:r>
              <a:rPr lang="en-US" sz="2800" dirty="0" smtClean="0"/>
              <a:t>Most dominant breed in the worldwide sheep industry</a:t>
            </a:r>
          </a:p>
          <a:p>
            <a:pPr marL="285750" indent="-285750"/>
            <a:r>
              <a:rPr lang="en-US" sz="2800" dirty="0" smtClean="0"/>
              <a:t>Typically smaller than other wool breeds</a:t>
            </a:r>
          </a:p>
          <a:p>
            <a:pPr marL="285750" indent="-285750"/>
            <a:r>
              <a:rPr lang="en-US" sz="2800" dirty="0" smtClean="0"/>
              <a:t>White faced breed</a:t>
            </a:r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algn="ctr"/>
            <a:r>
              <a:rPr lang="en-US" sz="4400" dirty="0" smtClean="0"/>
              <a:t>Rambouillet</a:t>
            </a:r>
            <a:endParaRPr lang="en-US" sz="4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71600"/>
            <a:ext cx="3657600" cy="2929466"/>
          </a:xfrm>
        </p:spPr>
      </p:pic>
      <p:sp>
        <p:nvSpPr>
          <p:cNvPr id="7" name="Text Placeholder 3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4267200" cy="39624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France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Dominant range ewe in the western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White-faced breed that is not extremely prolific under range conditions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/>
            <a:r>
              <a:rPr lang="en-US" sz="4400" dirty="0" smtClean="0"/>
              <a:t>Southdown</a:t>
            </a:r>
            <a:endParaRPr lang="en-US" sz="4400" dirty="0"/>
          </a:p>
        </p:txBody>
      </p:sp>
      <p:sp>
        <p:nvSpPr>
          <p:cNvPr id="6" name="Text Placeholder 3"/>
          <p:cNvSpPr>
            <a:spLocks noGrp="1"/>
          </p:cNvSpPr>
          <p:nvPr>
            <p:ph sz="half" idx="1"/>
          </p:nvPr>
        </p:nvSpPr>
        <p:spPr>
          <a:xfrm>
            <a:off x="76200" y="1219200"/>
            <a:ext cx="4267200" cy="3886200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One of the oldest sheep breeds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Medium to small sized with light brown face and legs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Produce meaty, light weight carcasses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Low maintenance breed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60" y="1371601"/>
            <a:ext cx="399604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1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/>
            <a:r>
              <a:rPr lang="en-US" sz="4800" dirty="0" smtClean="0"/>
              <a:t>Suffolk</a:t>
            </a:r>
            <a:endParaRPr lang="en-US" sz="48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114800" cy="3083897"/>
          </a:xfrm>
        </p:spPr>
      </p:pic>
      <p:sp>
        <p:nvSpPr>
          <p:cNvPr id="7" name="Text Placeholder 3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3886200" cy="38862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Black </a:t>
            </a:r>
            <a:r>
              <a:rPr lang="en-US" sz="2800" dirty="0"/>
              <a:t>head and </a:t>
            </a:r>
            <a:r>
              <a:rPr lang="en-US" sz="2800" dirty="0" smtClean="0"/>
              <a:t>legs which are free of wool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Alert, active sheep that grow very fast and produce lean, muscular carcasses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algn="ctr"/>
            <a:r>
              <a:rPr lang="en-US" sz="5400" dirty="0" smtClean="0"/>
              <a:t>Alpine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45" y="1371600"/>
            <a:ext cx="31496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524000"/>
            <a:ext cx="28575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2672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2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algn="ctr"/>
            <a:r>
              <a:rPr lang="en-US" sz="5400" dirty="0" smtClean="0"/>
              <a:t>Angora</a:t>
            </a:r>
            <a:endParaRPr lang="en-US" sz="5400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3657600" cy="2743200"/>
          </a:xfrm>
        </p:spPr>
      </p:pic>
      <p:sp>
        <p:nvSpPr>
          <p:cNvPr id="7" name="Text Placeholder 5"/>
          <p:cNvSpPr>
            <a:spLocks noGrp="1"/>
          </p:cNvSpPr>
          <p:nvPr>
            <p:ph sz="half" idx="2"/>
          </p:nvPr>
        </p:nvSpPr>
        <p:spPr>
          <a:xfrm>
            <a:off x="152400" y="1371600"/>
            <a:ext cx="4648200" cy="41910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Turkey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Produces mohair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Over 90% of the nation’s Angora goats reside in Texas, primarily in the Edward’s Plateau.</a:t>
            </a:r>
          </a:p>
        </p:txBody>
      </p:sp>
    </p:spTree>
    <p:extLst>
      <p:ext uri="{BB962C8B-B14F-4D97-AF65-F5344CB8AC3E}">
        <p14:creationId xmlns:p14="http://schemas.microsoft.com/office/powerpoint/2010/main" val="395330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/>
            <a:r>
              <a:rPr lang="en-US" sz="4800" dirty="0" smtClean="0"/>
              <a:t>South African Boer</a:t>
            </a:r>
            <a:endParaRPr lang="en-US" sz="48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3657600" cy="2890051"/>
          </a:xfrm>
        </p:spPr>
      </p:pic>
      <p:sp>
        <p:nvSpPr>
          <p:cNvPr id="7" name="Text Placeholder 3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4648200" cy="43434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Originated in Africa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Medium sized with prominent horns and broad, drooping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Brown head and neck with white body </a:t>
            </a: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Valued for meat production</a:t>
            </a:r>
          </a:p>
        </p:txBody>
      </p:sp>
    </p:spTree>
    <p:extLst>
      <p:ext uri="{BB962C8B-B14F-4D97-AF65-F5344CB8AC3E}">
        <p14:creationId xmlns:p14="http://schemas.microsoft.com/office/powerpoint/2010/main" val="118802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sz="4800" dirty="0" err="1" smtClean="0"/>
              <a:t>LaMancha</a:t>
            </a:r>
            <a:endParaRPr lang="en-US" sz="4800" dirty="0"/>
          </a:p>
        </p:txBody>
      </p:sp>
      <p:sp>
        <p:nvSpPr>
          <p:cNvPr id="6" name="Tex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114800" cy="3877056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Developed in the United States in the 1950’s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Recognized by their very short ear (maximum of 1 inch)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Any color or pattern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Dairy goat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23" y="1524000"/>
            <a:ext cx="3926668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56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sz="6600" dirty="0" smtClean="0"/>
              <a:t>Saanen</a:t>
            </a:r>
            <a:endParaRPr lang="en-US" sz="6600" dirty="0"/>
          </a:p>
        </p:txBody>
      </p:sp>
      <p:sp>
        <p:nvSpPr>
          <p:cNvPr id="6" name="Text Placeholder 3"/>
          <p:cNvSpPr>
            <a:spLocks noGrp="1"/>
          </p:cNvSpPr>
          <p:nvPr>
            <p:ph sz="half" idx="1"/>
          </p:nvPr>
        </p:nvSpPr>
        <p:spPr>
          <a:xfrm>
            <a:off x="304800" y="1427018"/>
            <a:ext cx="4038600" cy="40386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Switzerland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Large size </a:t>
            </a:r>
            <a:r>
              <a:rPr lang="en-US" sz="2800" dirty="0"/>
              <a:t>with </a:t>
            </a:r>
            <a:r>
              <a:rPr lang="en-US" sz="2800" dirty="0" smtClean="0"/>
              <a:t>erect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White or light cream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Heaviest milking breed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55" y="1634836"/>
            <a:ext cx="42100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64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sz="6600" dirty="0" smtClean="0"/>
              <a:t>Nubian</a:t>
            </a:r>
            <a:endParaRPr lang="en-US" sz="6600" dirty="0"/>
          </a:p>
        </p:txBody>
      </p:sp>
      <p:sp>
        <p:nvSpPr>
          <p:cNvPr id="6" name="Text Placeholder 3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387705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Developed in Great Britain  from African and Middle Eastern breeds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Large goat with large pendulous ears and a roman nose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Any color or color pattern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Well-suited to hot climates</a:t>
            </a: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Dual purpose breed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90" y="1600200"/>
            <a:ext cx="370202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64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algn="ctr"/>
            <a:r>
              <a:rPr lang="en-US" sz="5400" dirty="0" err="1" smtClean="0"/>
              <a:t>Toggenburg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2095500" cy="1571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28800"/>
            <a:ext cx="2295525" cy="1990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038600"/>
            <a:ext cx="28575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1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9"/>
            <a:ext cx="3990550" cy="3528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14" y="0"/>
            <a:ext cx="5161286" cy="3528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49" y="3528442"/>
            <a:ext cx="5161286" cy="33295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49581"/>
            <a:ext cx="3990549" cy="32948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16000" y="2362200"/>
            <a:ext cx="67818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Sheep Breeds</a:t>
            </a:r>
            <a:endParaRPr lang="en-US" sz="8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3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334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Alpine</vt:lpstr>
      <vt:lpstr>Angora</vt:lpstr>
      <vt:lpstr>South African Boer</vt:lpstr>
      <vt:lpstr>LaMancha</vt:lpstr>
      <vt:lpstr>Saanen</vt:lpstr>
      <vt:lpstr>Nubian</vt:lpstr>
      <vt:lpstr>Toggenburg</vt:lpstr>
      <vt:lpstr>PowerPoint Presentation</vt:lpstr>
      <vt:lpstr>Columbia</vt:lpstr>
      <vt:lpstr>Dorper</vt:lpstr>
      <vt:lpstr>Dorset</vt:lpstr>
      <vt:lpstr>Hampshire</vt:lpstr>
      <vt:lpstr>PowerPoint Presentation</vt:lpstr>
      <vt:lpstr>Rambouillet</vt:lpstr>
      <vt:lpstr>Southdown</vt:lpstr>
      <vt:lpstr>Suffolk</vt:lpstr>
    </vt:vector>
  </TitlesOfParts>
  <Company>College of Veterinary Medicine - Texas A&amp;M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Shands, Linsey</cp:lastModifiedBy>
  <cp:revision>3</cp:revision>
  <dcterms:created xsi:type="dcterms:W3CDTF">2012-01-17T19:11:43Z</dcterms:created>
  <dcterms:modified xsi:type="dcterms:W3CDTF">2017-04-10T17:54:09Z</dcterms:modified>
</cp:coreProperties>
</file>