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1" r:id="rId3"/>
    <p:sldId id="266" r:id="rId4"/>
    <p:sldId id="257" r:id="rId5"/>
    <p:sldId id="258" r:id="rId6"/>
    <p:sldId id="259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4574-0308-47BA-AD7B-E6960DC2808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5B79-4253-460E-930D-9C821F85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5B79-4253-460E-930D-9C821F850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8966-E15A-422B-ABA1-65D954A7874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2895600" cy="212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8" y="0"/>
            <a:ext cx="3497171" cy="2460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84" y="-48768"/>
            <a:ext cx="2964284" cy="2192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2751229" cy="2990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0" y="4848222"/>
            <a:ext cx="3497170" cy="2009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5" y="5047866"/>
            <a:ext cx="2742086" cy="1810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1" y="2375151"/>
            <a:ext cx="3507547" cy="246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19494"/>
            <a:ext cx="2751228" cy="207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5825"/>
            <a:ext cx="2904745" cy="260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01401" y="2050507"/>
            <a:ext cx="9154377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Swine </a:t>
            </a:r>
            <a:r>
              <a:rPr lang="en-US" sz="8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Breeds</a:t>
            </a:r>
            <a:endParaRPr lang="en-US" sz="8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8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Leghorns - Chicken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4927"/>
            <a:ext cx="19431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19200"/>
            <a:ext cx="2286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004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Plymouth Rock - Chicken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7638"/>
            <a:ext cx="2223770" cy="2779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39851"/>
            <a:ext cx="32194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95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3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 Red - Chicken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7366"/>
            <a:ext cx="19431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48443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2" y="4114800"/>
            <a:ext cx="2428875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1000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95400"/>
            <a:ext cx="20002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733800"/>
            <a:ext cx="291465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9100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9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Geese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261937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74" y="1676400"/>
            <a:ext cx="267652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4191000"/>
            <a:ext cx="24955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824" y="419100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4395"/>
            <a:ext cx="1676400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52800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851" y="41148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6" y="1417638"/>
            <a:ext cx="27051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0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4389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42831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88620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algn="ctr"/>
            <a:r>
              <a:rPr lang="en-US" sz="5400" dirty="0" smtClean="0"/>
              <a:t>American Landrace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294145" cy="2590800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28600" y="1143000"/>
            <a:ext cx="3962400" cy="3962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Denmark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in color with huge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Longer than other breeds because of extra vertebrae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More confinement adaptable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0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pPr algn="ctr"/>
            <a:r>
              <a:rPr lang="en-US" sz="5000" dirty="0" smtClean="0"/>
              <a:t>Yorkshire</a:t>
            </a:r>
            <a:endParaRPr lang="en-US" sz="50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603253" cy="3052935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295400"/>
            <a:ext cx="3962400" cy="38069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 “Mother breed”- large litters and excellent milking, and mothering 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Muscular with high proportion of lean 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337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algn="ctr"/>
            <a:r>
              <a:rPr lang="en-US" sz="5400" dirty="0" smtClean="0"/>
              <a:t>Berkshire</a:t>
            </a:r>
            <a:endParaRPr lang="en-US" sz="5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6200" y="1371600"/>
            <a:ext cx="3983354" cy="37338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Black color, white points and nose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Short faced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Early-maturing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Juicy, flavorful, tender meat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erkshire 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8" y="1371600"/>
            <a:ext cx="4560132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114800"/>
            <a:ext cx="4076700" cy="26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4400" dirty="0" smtClean="0"/>
              <a:t>Chester White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3" y="1517649"/>
            <a:ext cx="4623957" cy="2825751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447800"/>
            <a:ext cx="3810000" cy="3291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hair with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Large litters and excellent mothering 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92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algn="ctr"/>
            <a:r>
              <a:rPr lang="en-US" sz="5400" dirty="0" smtClean="0"/>
              <a:t>Duroc</a:t>
            </a:r>
            <a:endParaRPr lang="en-US" sz="5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05300" cy="3071114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1527048"/>
            <a:ext cx="3830954" cy="3291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Reddish brown in 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Quick muscle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Aggressive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0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sz="4400" dirty="0" smtClean="0"/>
              <a:t>Hampshire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61649"/>
            <a:ext cx="4648200" cy="297453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1371600"/>
            <a:ext cx="3581400" cy="37338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Black with a white belt and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Well-muscled, rapid growers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Excellent mothers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Good tempered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Good carcass quality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84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Breeds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Cornish - Chicken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242887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37093"/>
            <a:ext cx="47625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4213698"/>
            <a:ext cx="28575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175632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158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3</vt:lpstr>
      <vt:lpstr>Office Theme</vt:lpstr>
      <vt:lpstr>PowerPoint Presentation</vt:lpstr>
      <vt:lpstr>American Landrace</vt:lpstr>
      <vt:lpstr>Yorkshire</vt:lpstr>
      <vt:lpstr>Berkshire</vt:lpstr>
      <vt:lpstr>Chester White</vt:lpstr>
      <vt:lpstr>Duroc</vt:lpstr>
      <vt:lpstr>Hampshire</vt:lpstr>
      <vt:lpstr>Poultry Breeds</vt:lpstr>
      <vt:lpstr>Cornish - Chicken</vt:lpstr>
      <vt:lpstr>Leghorns - Chicken</vt:lpstr>
      <vt:lpstr>Plymouth Rock - Chicken</vt:lpstr>
      <vt:lpstr>Rhode Island Red - Chicken</vt:lpstr>
      <vt:lpstr>Duck</vt:lpstr>
      <vt:lpstr>Geese</vt:lpstr>
      <vt:lpstr>Quail</vt:lpstr>
      <vt:lpstr>Turkey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Shands, Linsey</cp:lastModifiedBy>
  <cp:revision>6</cp:revision>
  <dcterms:created xsi:type="dcterms:W3CDTF">2012-01-17T19:25:37Z</dcterms:created>
  <dcterms:modified xsi:type="dcterms:W3CDTF">2017-04-10T18:51:29Z</dcterms:modified>
</cp:coreProperties>
</file>