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6144" autoAdjust="0"/>
  </p:normalViewPr>
  <p:slideViewPr>
    <p:cSldViewPr snapToGrid="0">
      <p:cViewPr varScale="1">
        <p:scale>
          <a:sx n="74" d="100"/>
          <a:sy n="74" d="100"/>
        </p:scale>
        <p:origin x="84" y="642"/>
      </p:cViewPr>
      <p:guideLst/>
    </p:cSldViewPr>
  </p:slideViewPr>
  <p:outlineViewPr>
    <p:cViewPr>
      <p:scale>
        <a:sx n="33" d="100"/>
        <a:sy n="33" d="100"/>
      </p:scale>
      <p:origin x="0" y="-286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60734-DC76-47F2-AE28-A7B6A4B8C566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4B4D6-3E5D-4495-8D03-0706F2351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102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60734-DC76-47F2-AE28-A7B6A4B8C566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4B4D6-3E5D-4495-8D03-0706F2351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562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60734-DC76-47F2-AE28-A7B6A4B8C566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4B4D6-3E5D-4495-8D03-0706F2351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93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60734-DC76-47F2-AE28-A7B6A4B8C566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4B4D6-3E5D-4495-8D03-0706F2351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813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60734-DC76-47F2-AE28-A7B6A4B8C566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4B4D6-3E5D-4495-8D03-0706F2351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838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60734-DC76-47F2-AE28-A7B6A4B8C566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4B4D6-3E5D-4495-8D03-0706F2351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0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60734-DC76-47F2-AE28-A7B6A4B8C566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4B4D6-3E5D-4495-8D03-0706F2351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458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60734-DC76-47F2-AE28-A7B6A4B8C566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4B4D6-3E5D-4495-8D03-0706F2351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52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60734-DC76-47F2-AE28-A7B6A4B8C566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4B4D6-3E5D-4495-8D03-0706F2351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026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60734-DC76-47F2-AE28-A7B6A4B8C566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4B4D6-3E5D-4495-8D03-0706F2351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58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60734-DC76-47F2-AE28-A7B6A4B8C566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4B4D6-3E5D-4495-8D03-0706F2351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813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60734-DC76-47F2-AE28-A7B6A4B8C566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4B4D6-3E5D-4495-8D03-0706F2351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00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362200"/>
            <a:ext cx="8229600" cy="1676400"/>
          </a:xfrm>
        </p:spPr>
        <p:txBody>
          <a:bodyPr>
            <a:noAutofit/>
          </a:bodyPr>
          <a:lstStyle/>
          <a:p>
            <a:pPr algn="ctr"/>
            <a:r>
              <a:rPr lang="en-US" sz="9600" dirty="0">
                <a:solidFill>
                  <a:schemeClr val="tx1"/>
                </a:solidFill>
              </a:rPr>
              <a:t>Instruments</a:t>
            </a:r>
            <a:br>
              <a:rPr lang="en-US" sz="9600" dirty="0">
                <a:solidFill>
                  <a:schemeClr val="tx1"/>
                </a:solidFill>
              </a:rPr>
            </a:br>
            <a:r>
              <a:rPr lang="en-US" sz="4400" dirty="0">
                <a:solidFill>
                  <a:schemeClr val="tx1"/>
                </a:solidFill>
              </a:rPr>
              <a:t>Part </a:t>
            </a:r>
            <a:r>
              <a:rPr lang="en-US" sz="4400" dirty="0" smtClean="0">
                <a:solidFill>
                  <a:schemeClr val="tx1"/>
                </a:solidFill>
              </a:rPr>
              <a:t>2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90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Muzzle - basket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1" y="2057401"/>
            <a:ext cx="2776537" cy="2213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524000"/>
            <a:ext cx="47244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1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Muzzle - nylon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600200"/>
            <a:ext cx="2933700" cy="1562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4343400"/>
            <a:ext cx="2171700" cy="2171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9422" y="1693088"/>
            <a:ext cx="1893156" cy="13763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1" y="1441205"/>
            <a:ext cx="2586645" cy="38606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501" y="3437751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990600"/>
            <a:ext cx="3467100" cy="34671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needle </a:t>
            </a:r>
            <a:r>
              <a:rPr lang="en-US" sz="5400" dirty="0">
                <a:solidFill>
                  <a:schemeClr val="tx1"/>
                </a:solidFill>
              </a:rPr>
              <a:t>holder - Mayo-hegar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981200"/>
            <a:ext cx="2184400" cy="121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3886200"/>
            <a:ext cx="489585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8951" y="3022863"/>
            <a:ext cx="3641103" cy="364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3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needle holder </a:t>
            </a:r>
            <a:r>
              <a:rPr lang="en-US" sz="4000" dirty="0">
                <a:solidFill>
                  <a:schemeClr val="tx1"/>
                </a:solidFill>
              </a:rPr>
              <a:t>- Olsen-hegar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752600"/>
            <a:ext cx="2705100" cy="27051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1524001"/>
            <a:ext cx="2857500" cy="2124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3197225"/>
            <a:ext cx="457200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0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Obstetrical chain and handle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905001"/>
            <a:ext cx="3810000" cy="2447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4495800"/>
            <a:ext cx="2209800" cy="2209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2286000"/>
            <a:ext cx="4614706" cy="368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0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ophthalmoscope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3074" name="Picture 2" descr="http://t3.gstatic.com/images?q=tbn:ANd9GcRc8D0KsQSAUw-1k6wE7MbNF70FIEl6MmKpS6kMCqsgJUaopmts:unimed.eu.com/media/catalog/product/cache/1/image/9df78eab33525d08d6e5fb8d27136e95/2/8/287807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1" y="1589990"/>
            <a:ext cx="3362325" cy="3362325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1640265"/>
            <a:ext cx="37338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4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781800" y="3378993"/>
            <a:ext cx="3284538" cy="32845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otoscope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6" y="1429422"/>
            <a:ext cx="3914775" cy="4032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121920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2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Pig tooth nipper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1295400"/>
            <a:ext cx="3505200" cy="350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1" y="1785881"/>
            <a:ext cx="2657475" cy="2657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810000"/>
            <a:ext cx="27051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9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Radiology personal protective equipment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905000"/>
            <a:ext cx="1905000" cy="190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1" y="1676400"/>
            <a:ext cx="2714625" cy="4762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1" y="3810000"/>
            <a:ext cx="3161489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88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Rectal prolapse ring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880835"/>
            <a:ext cx="4572000" cy="3525034"/>
          </a:xfrm>
        </p:spPr>
      </p:pic>
    </p:spTree>
    <p:extLst>
      <p:ext uri="{BB962C8B-B14F-4D97-AF65-F5344CB8AC3E}">
        <p14:creationId xmlns:p14="http://schemas.microsoft.com/office/powerpoint/2010/main" val="204123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Gravity feeder / j tube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828801"/>
            <a:ext cx="3303566" cy="21891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2362201"/>
            <a:ext cx="4269505" cy="434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8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Rumen magnet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057400"/>
            <a:ext cx="7410450" cy="362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1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Scalpel blade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2209801"/>
            <a:ext cx="6673394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6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Scalpel handle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1" y="1417639"/>
            <a:ext cx="6219825" cy="2962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3810000"/>
            <a:ext cx="6286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5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Scissors – suture wire cutting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4038600"/>
            <a:ext cx="4038600" cy="26517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1" y="1524000"/>
            <a:ext cx="5476875" cy="2667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0" y="31058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https://edpuzzle.com/assignments/589b88cdfb6a8a3e1335bd9b/watch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000" y="31058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https://edpuzzle.com/assignments/589b88cdfb6a8a3e1335bd9b/watch</a:t>
            </a:r>
          </a:p>
        </p:txBody>
      </p:sp>
    </p:spTree>
    <p:extLst>
      <p:ext uri="{BB962C8B-B14F-4D97-AF65-F5344CB8AC3E}">
        <p14:creationId xmlns:p14="http://schemas.microsoft.com/office/powerpoint/2010/main" val="229090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Scissors - Lister </a:t>
            </a:r>
            <a:r>
              <a:rPr lang="en-US" sz="5400" dirty="0">
                <a:solidFill>
                  <a:schemeClr val="tx1"/>
                </a:solidFill>
              </a:rPr>
              <a:t>bandage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676400"/>
            <a:ext cx="4114800" cy="4114800"/>
          </a:xfrm>
        </p:spPr>
      </p:pic>
    </p:spTree>
    <p:extLst>
      <p:ext uri="{BB962C8B-B14F-4D97-AF65-F5344CB8AC3E}">
        <p14:creationId xmlns:p14="http://schemas.microsoft.com/office/powerpoint/2010/main" val="330725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Scissors – </a:t>
            </a:r>
            <a:r>
              <a:rPr lang="en-US" sz="5400" dirty="0" err="1">
                <a:solidFill>
                  <a:schemeClr val="tx1"/>
                </a:solidFill>
              </a:rPr>
              <a:t>littauer</a:t>
            </a:r>
            <a:r>
              <a:rPr lang="en-US" sz="5400" dirty="0">
                <a:solidFill>
                  <a:schemeClr val="tx1"/>
                </a:solidFill>
              </a:rPr>
              <a:t> suture removal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2438401"/>
            <a:ext cx="5410200" cy="305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5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Scissors – mayo dissecting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600200"/>
            <a:ext cx="3810000" cy="2419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752600"/>
            <a:ext cx="3890962" cy="18054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1" y="3810000"/>
            <a:ext cx="557212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3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3581401"/>
            <a:ext cx="4572000" cy="3190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Scissors – metzenbaum dissecting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286000"/>
            <a:ext cx="3505200" cy="350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981201"/>
            <a:ext cx="342900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02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Silver nitrate stick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600201"/>
            <a:ext cx="4672659" cy="3027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1" y="1905001"/>
            <a:ext cx="3876675" cy="11144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3669" y="3265701"/>
            <a:ext cx="3571875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8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Small animal oxygen cage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1" y="1981200"/>
            <a:ext cx="2624137" cy="15552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5711" y="1119544"/>
            <a:ext cx="2419350" cy="26567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1" y="4343400"/>
            <a:ext cx="2657475" cy="213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4324546"/>
            <a:ext cx="2381250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7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Head gate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1" y="1465279"/>
            <a:ext cx="2068955" cy="3028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372" y="3276600"/>
            <a:ext cx="2290911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1535418"/>
            <a:ext cx="2133600" cy="213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1417639"/>
            <a:ext cx="1905000" cy="2238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3786799"/>
            <a:ext cx="1914918" cy="279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70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74638"/>
            <a:ext cx="8686800" cy="1401762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Snook ovariohysterectomy hook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981200"/>
            <a:ext cx="5105400" cy="18507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2057400"/>
            <a:ext cx="2286000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4114801"/>
            <a:ext cx="4191000" cy="216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51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8458200" cy="1249362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Speculum – large animal oral</a:t>
            </a:r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00200"/>
            <a:ext cx="38862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550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Speculum – small animal oral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752601"/>
            <a:ext cx="3932950" cy="25288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3429001"/>
            <a:ext cx="3324764" cy="2466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4281487"/>
            <a:ext cx="2381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6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Speculum - vaginal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1" y="1981201"/>
            <a:ext cx="4025119" cy="40100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198120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1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Squeeze chute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828801"/>
            <a:ext cx="5105400" cy="420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5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Staple remover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417638"/>
            <a:ext cx="2381250" cy="238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1676400"/>
            <a:ext cx="285750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3581400"/>
            <a:ext cx="3924300" cy="317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2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err="1">
                <a:solidFill>
                  <a:schemeClr val="tx1"/>
                </a:solidFill>
              </a:rPr>
              <a:t>stethosope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365662"/>
            <a:ext cx="3733800" cy="4476979"/>
          </a:xfrm>
        </p:spPr>
      </p:pic>
    </p:spTree>
    <p:extLst>
      <p:ext uri="{BB962C8B-B14F-4D97-AF65-F5344CB8AC3E}">
        <p14:creationId xmlns:p14="http://schemas.microsoft.com/office/powerpoint/2010/main" val="161280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Surgical drapes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438400"/>
            <a:ext cx="4000500" cy="4000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1" y="1417638"/>
            <a:ext cx="4271749" cy="367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6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274638"/>
            <a:ext cx="7924800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Suture needle - cutting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1" y="1752601"/>
            <a:ext cx="3252787" cy="22641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1454561"/>
            <a:ext cx="4286383" cy="2409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4114800"/>
            <a:ext cx="33528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65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Suture needle - taper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3307" y="2895601"/>
            <a:ext cx="5005387" cy="289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4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1" y="4038601"/>
            <a:ext cx="2390775" cy="2390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3657600"/>
            <a:ext cx="2857500" cy="2857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Hog snare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1" y="1417639"/>
            <a:ext cx="2466975" cy="2466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1752601"/>
            <a:ext cx="2743200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3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Syringe – automatic, </a:t>
            </a:r>
            <a:r>
              <a:rPr lang="en-US" sz="5400" dirty="0" err="1">
                <a:solidFill>
                  <a:schemeClr val="tx1"/>
                </a:solidFill>
              </a:rPr>
              <a:t>mulitidose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1" y="1905001"/>
            <a:ext cx="2143125" cy="2143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3810000"/>
            <a:ext cx="3810000" cy="2514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801" y="2190751"/>
            <a:ext cx="2466975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28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Tattooing instrument – small and large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1" y="1600200"/>
            <a:ext cx="3629335" cy="312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3429001"/>
            <a:ext cx="4629150" cy="310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9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tonometer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828800"/>
            <a:ext cx="3009900" cy="16670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600200"/>
            <a:ext cx="4762500" cy="2476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4076700"/>
            <a:ext cx="3619500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4663" y="4354088"/>
            <a:ext cx="3476625" cy="200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0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tourniquet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752601"/>
            <a:ext cx="2933700" cy="10967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1752600"/>
            <a:ext cx="2381250" cy="2381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3352801"/>
            <a:ext cx="3333750" cy="2505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201" y="4648200"/>
            <a:ext cx="1390767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50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Trocar and cannula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676401"/>
            <a:ext cx="3810000" cy="18002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3810000"/>
            <a:ext cx="5410200" cy="241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3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Twitch-chain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302" y="1600200"/>
            <a:ext cx="3711397" cy="3733800"/>
          </a:xfrm>
        </p:spPr>
      </p:pic>
    </p:spTree>
    <p:extLst>
      <p:ext uri="{BB962C8B-B14F-4D97-AF65-F5344CB8AC3E}">
        <p14:creationId xmlns:p14="http://schemas.microsoft.com/office/powerpoint/2010/main" val="351786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Twitch-humane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1304241"/>
            <a:ext cx="4419600" cy="4046638"/>
          </a:xfrm>
        </p:spPr>
      </p:pic>
    </p:spTree>
    <p:extLst>
      <p:ext uri="{BB962C8B-B14F-4D97-AF65-F5344CB8AC3E}">
        <p14:creationId xmlns:p14="http://schemas.microsoft.com/office/powerpoint/2010/main" val="71554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Hoof knife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1676401"/>
            <a:ext cx="3905110" cy="17859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0" y="4495801"/>
            <a:ext cx="3695700" cy="17148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1981201"/>
            <a:ext cx="2857500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8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885" y="516986"/>
            <a:ext cx="3333750" cy="3333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Hoof rasp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226" y="990601"/>
            <a:ext cx="2428875" cy="2428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226" y="3419476"/>
            <a:ext cx="2727095" cy="27270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0263" y="2558781"/>
            <a:ext cx="1258527" cy="17213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6092" y="2920232"/>
            <a:ext cx="2143125" cy="2143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8088" y="4661901"/>
            <a:ext cx="3733800" cy="189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9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Iv administration set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752601"/>
            <a:ext cx="3333750" cy="18688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1600200"/>
            <a:ext cx="3057524" cy="30575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366" y="4114800"/>
            <a:ext cx="2362200" cy="2362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0016" y="4343401"/>
            <a:ext cx="2838450" cy="194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13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laparoscope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600201"/>
            <a:ext cx="2115546" cy="15053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1752601"/>
            <a:ext cx="5853813" cy="448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7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laryngoscope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1" y="1600201"/>
            <a:ext cx="2396369" cy="15965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1752600"/>
            <a:ext cx="2286000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6984" y="3810000"/>
            <a:ext cx="3814766" cy="25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7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139</Words>
  <Application>Microsoft Office PowerPoint</Application>
  <PresentationFormat>Widescreen</PresentationFormat>
  <Paragraphs>48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Calibri</vt:lpstr>
      <vt:lpstr>Calibri Light</vt:lpstr>
      <vt:lpstr>Office Theme</vt:lpstr>
      <vt:lpstr>Instruments Part 2</vt:lpstr>
      <vt:lpstr>Gravity feeder / j tube</vt:lpstr>
      <vt:lpstr>Head gate</vt:lpstr>
      <vt:lpstr>Hog snare</vt:lpstr>
      <vt:lpstr>Hoof knife</vt:lpstr>
      <vt:lpstr>Hoof rasp</vt:lpstr>
      <vt:lpstr>Iv administration set</vt:lpstr>
      <vt:lpstr>laparoscope</vt:lpstr>
      <vt:lpstr>laryngoscope</vt:lpstr>
      <vt:lpstr>Muzzle - basket</vt:lpstr>
      <vt:lpstr>Muzzle - nylon</vt:lpstr>
      <vt:lpstr>needle holder - Mayo-hegar</vt:lpstr>
      <vt:lpstr>needle holder - Olsen-hegar</vt:lpstr>
      <vt:lpstr>Obstetrical chain and handle</vt:lpstr>
      <vt:lpstr>ophthalmoscope</vt:lpstr>
      <vt:lpstr>otoscope</vt:lpstr>
      <vt:lpstr>Pig tooth nipper</vt:lpstr>
      <vt:lpstr>Radiology personal protective equipment</vt:lpstr>
      <vt:lpstr>Rectal prolapse ring</vt:lpstr>
      <vt:lpstr>Rumen magnet</vt:lpstr>
      <vt:lpstr>Scalpel blade</vt:lpstr>
      <vt:lpstr>Scalpel handle</vt:lpstr>
      <vt:lpstr>Scissors – suture wire cutting</vt:lpstr>
      <vt:lpstr>Scissors - Lister bandage</vt:lpstr>
      <vt:lpstr>Scissors – littauer suture removal</vt:lpstr>
      <vt:lpstr>Scissors – mayo dissecting</vt:lpstr>
      <vt:lpstr>Scissors – metzenbaum dissecting</vt:lpstr>
      <vt:lpstr>Silver nitrate stick</vt:lpstr>
      <vt:lpstr>Small animal oxygen cage</vt:lpstr>
      <vt:lpstr>Snook ovariohysterectomy hook</vt:lpstr>
      <vt:lpstr>Speculum – large animal oral</vt:lpstr>
      <vt:lpstr>Speculum – small animal oral</vt:lpstr>
      <vt:lpstr>Speculum - vaginal</vt:lpstr>
      <vt:lpstr>Squeeze chute</vt:lpstr>
      <vt:lpstr>Staple remover</vt:lpstr>
      <vt:lpstr>stethosope</vt:lpstr>
      <vt:lpstr>Surgical drapes</vt:lpstr>
      <vt:lpstr>Suture needle - cutting</vt:lpstr>
      <vt:lpstr>Suture needle - taper</vt:lpstr>
      <vt:lpstr>Syringe – automatic, mulitidose</vt:lpstr>
      <vt:lpstr>Tattooing instrument – small and large</vt:lpstr>
      <vt:lpstr>tonometer</vt:lpstr>
      <vt:lpstr>tourniquet</vt:lpstr>
      <vt:lpstr>Trocar and cannula</vt:lpstr>
      <vt:lpstr>Twitch-chain</vt:lpstr>
      <vt:lpstr>Twitch-humane</vt:lpstr>
    </vt:vector>
  </TitlesOfParts>
  <Company>Fort Worth ISD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Instruments Part 2</dc:title>
  <dc:creator>Shands, Linsey</dc:creator>
  <cp:lastModifiedBy>Shands, Linsey</cp:lastModifiedBy>
  <cp:revision>1</cp:revision>
  <dcterms:created xsi:type="dcterms:W3CDTF">2017-04-10T16:44:29Z</dcterms:created>
  <dcterms:modified xsi:type="dcterms:W3CDTF">2017-04-10T16:45:23Z</dcterms:modified>
</cp:coreProperties>
</file>