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1" r:id="rId5"/>
    <p:sldId id="270" r:id="rId6"/>
    <p:sldId id="271" r:id="rId7"/>
    <p:sldId id="272" r:id="rId8"/>
    <p:sldId id="278" r:id="rId9"/>
    <p:sldId id="274" r:id="rId10"/>
    <p:sldId id="277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5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7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5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4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6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5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0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F11A6-17F1-4A9C-9D92-6C23423C630E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2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 breeds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4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Siamese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of the oldest recognized and established breeds of cats</a:t>
            </a:r>
          </a:p>
          <a:p>
            <a:r>
              <a:rPr lang="en-US" sz="2800" dirty="0" smtClean="0"/>
              <a:t>Distinguished by its brilliant blue eyes and its colored points which provide contrast to its light colored body.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06" y="2519550"/>
            <a:ext cx="3649287" cy="2963487"/>
          </a:xfrm>
        </p:spPr>
      </p:pic>
    </p:spTree>
    <p:extLst>
      <p:ext uri="{BB962C8B-B14F-4D97-AF65-F5344CB8AC3E}">
        <p14:creationId xmlns:p14="http://schemas.microsoft.com/office/powerpoint/2010/main" val="347770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Sphynx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3467100" cy="279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1600200"/>
            <a:ext cx="3810000" cy="240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875" y="4192315"/>
            <a:ext cx="3131000" cy="208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2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Abyssinian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Balanced medium sized animal of foreign type.</a:t>
            </a:r>
          </a:p>
          <a:p>
            <a:r>
              <a:rPr lang="en-US" sz="2800" dirty="0" smtClean="0"/>
              <a:t>Beautiful ticked, resilient coats</a:t>
            </a:r>
          </a:p>
          <a:p>
            <a:r>
              <a:rPr lang="en-US" sz="2800" dirty="0" smtClean="0"/>
              <a:t>Four common colors: Ruddy, Red, Blue and Cream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71" y="1825625"/>
            <a:ext cx="3846958" cy="4351338"/>
          </a:xfrm>
        </p:spPr>
      </p:pic>
    </p:spTree>
    <p:extLst>
      <p:ext uri="{BB962C8B-B14F-4D97-AF65-F5344CB8AC3E}">
        <p14:creationId xmlns:p14="http://schemas.microsoft.com/office/powerpoint/2010/main" val="213986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Domestic Shorthair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Wide range of coloring </a:t>
            </a:r>
          </a:p>
          <a:p>
            <a:r>
              <a:rPr lang="en-US" sz="2800" dirty="0" smtClean="0"/>
              <a:t>Not purebred cats, but  are of mixed ancestry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22171"/>
            <a:ext cx="3886200" cy="2958245"/>
          </a:xfrm>
        </p:spPr>
      </p:pic>
    </p:spTree>
    <p:extLst>
      <p:ext uri="{BB962C8B-B14F-4D97-AF65-F5344CB8AC3E}">
        <p14:creationId xmlns:p14="http://schemas.microsoft.com/office/powerpoint/2010/main" val="244795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Burmese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Medium sized cat with a rounded head, expressive eyes and a sweet disposition</a:t>
            </a:r>
          </a:p>
          <a:p>
            <a:r>
              <a:rPr lang="en-US" sz="2800" dirty="0" smtClean="0"/>
              <a:t>Many colors are recognized, but the 4 main ones are sable, champagne, blue and platinum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64086"/>
            <a:ext cx="3886200" cy="3074416"/>
          </a:xfrm>
        </p:spPr>
      </p:pic>
    </p:spTree>
    <p:extLst>
      <p:ext uri="{BB962C8B-B14F-4D97-AF65-F5344CB8AC3E}">
        <p14:creationId xmlns:p14="http://schemas.microsoft.com/office/powerpoint/2010/main" val="13089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Maine Coon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Head is slightly longer than it is wide, ears are wide at the base, moderately pointed and well tufted inside</a:t>
            </a:r>
          </a:p>
          <a:p>
            <a:r>
              <a:rPr lang="en-US" sz="2800" dirty="0" smtClean="0"/>
              <a:t>Wide range of colors and patterns</a:t>
            </a:r>
          </a:p>
          <a:p>
            <a:r>
              <a:rPr lang="en-US" sz="2800" dirty="0" smtClean="0"/>
              <a:t>Tail is as long as torso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327565"/>
            <a:ext cx="3886200" cy="3347458"/>
          </a:xfrm>
        </p:spPr>
      </p:pic>
    </p:spTree>
    <p:extLst>
      <p:ext uri="{BB962C8B-B14F-4D97-AF65-F5344CB8AC3E}">
        <p14:creationId xmlns:p14="http://schemas.microsoft.com/office/powerpoint/2010/main" val="92234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Manx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858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Stocky, solid cat with a dense double coat, a compact body, very short back, hind legs that are visibly longer than front legs, big bones, wide chest and greater depth of flank</a:t>
            </a:r>
          </a:p>
          <a:p>
            <a:r>
              <a:rPr lang="en-US" sz="2800" dirty="0" smtClean="0"/>
              <a:t>All colors and patterns exist in both coat lengths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432844"/>
            <a:ext cx="3810000" cy="3136900"/>
          </a:xfrm>
        </p:spPr>
      </p:pic>
    </p:spTree>
    <p:extLst>
      <p:ext uri="{BB962C8B-B14F-4D97-AF65-F5344CB8AC3E}">
        <p14:creationId xmlns:p14="http://schemas.microsoft.com/office/powerpoint/2010/main" val="95061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Persian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Available in a veritable rainbow of colors and patterns</a:t>
            </a:r>
          </a:p>
          <a:p>
            <a:r>
              <a:rPr lang="en-US" sz="2800" dirty="0" smtClean="0"/>
              <a:t>Most popular and perhaps the most recognized breed of cats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04004"/>
            <a:ext cx="3886200" cy="3994580"/>
          </a:xfrm>
        </p:spPr>
      </p:pic>
    </p:spTree>
    <p:extLst>
      <p:ext uri="{BB962C8B-B14F-4D97-AF65-F5344CB8AC3E}">
        <p14:creationId xmlns:p14="http://schemas.microsoft.com/office/powerpoint/2010/main" val="42517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54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Ragdoll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3810000" cy="2790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828800"/>
            <a:ext cx="4063680" cy="3847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886200"/>
            <a:ext cx="20955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Russian Blue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Noted for its short, plush, silvery blue coat, brilliant green eyes and semi-foreign body type with long legs and body</a:t>
            </a:r>
          </a:p>
          <a:p>
            <a:r>
              <a:rPr lang="en-US" sz="2800" dirty="0" smtClean="0"/>
              <a:t>Solid silvery blue coats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79" y="1447800"/>
            <a:ext cx="3413125" cy="3276600"/>
          </a:xfrm>
        </p:spPr>
      </p:pic>
    </p:spTree>
    <p:extLst>
      <p:ext uri="{BB962C8B-B14F-4D97-AF65-F5344CB8AC3E}">
        <p14:creationId xmlns:p14="http://schemas.microsoft.com/office/powerpoint/2010/main" val="34449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240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Cat breeds</vt:lpstr>
      <vt:lpstr>Abyssinian</vt:lpstr>
      <vt:lpstr>Domestic Shorthair</vt:lpstr>
      <vt:lpstr>Burmese</vt:lpstr>
      <vt:lpstr>Maine Coon</vt:lpstr>
      <vt:lpstr>Manx</vt:lpstr>
      <vt:lpstr>Persian</vt:lpstr>
      <vt:lpstr>Ragdoll</vt:lpstr>
      <vt:lpstr>Russian Blue</vt:lpstr>
      <vt:lpstr>Siamese </vt:lpstr>
      <vt:lpstr>Sphynx</vt:lpstr>
    </vt:vector>
  </TitlesOfParts>
  <Company>College of Veterinary Medicine - Texas A&amp;M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breeds</dc:title>
  <dc:creator>Ljlab</dc:creator>
  <cp:lastModifiedBy>Shands, Linsey</cp:lastModifiedBy>
  <cp:revision>37</cp:revision>
  <dcterms:created xsi:type="dcterms:W3CDTF">2012-02-16T18:48:54Z</dcterms:created>
  <dcterms:modified xsi:type="dcterms:W3CDTF">2017-04-10T17:01:18Z</dcterms:modified>
</cp:coreProperties>
</file>