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7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0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0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9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60AD-10B6-4691-B3E4-AC21CD4CBF3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8256-19DA-48B1-AA2C-83D649E1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8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Dog </a:t>
            </a:r>
            <a:r>
              <a:rPr lang="en-US" dirty="0" smtClean="0"/>
              <a:t>Breeds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Scottish Terrier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6002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6" y="1483937"/>
            <a:ext cx="2847975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29" y="4419600"/>
            <a:ext cx="21431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1" y="3886200"/>
            <a:ext cx="221932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1" y="3733801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West Highland White Terrier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600200"/>
            <a:ext cx="1876425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483936"/>
            <a:ext cx="262890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571" y="3128963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718" y="4927812"/>
            <a:ext cx="288607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343401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Cavalier King Charles Spaniel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676400"/>
            <a:ext cx="27908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828800"/>
            <a:ext cx="2667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4191000"/>
            <a:ext cx="2790825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1" y="4572000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Chihuahua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1"/>
            <a:ext cx="1889676" cy="25447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523214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733800"/>
            <a:ext cx="16383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572000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Miniature Pincher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1676400"/>
            <a:ext cx="1609725" cy="283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1524000"/>
            <a:ext cx="269557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1" y="2057400"/>
            <a:ext cx="27908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22816"/>
            <a:ext cx="2076450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1" y="42672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/>
              <a:t>Papillon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42659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426591"/>
            <a:ext cx="207645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40386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163" y="4648200"/>
            <a:ext cx="288607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238" y="1647433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Pekingese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447800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1676401"/>
            <a:ext cx="2847975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114800"/>
            <a:ext cx="2552700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403" y="449580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Pomeranian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1"/>
            <a:ext cx="1780588" cy="14200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622696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4343400"/>
            <a:ext cx="2695575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5209980"/>
            <a:ext cx="1524000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2895601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Pug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371600"/>
            <a:ext cx="2695575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697" y="1005053"/>
            <a:ext cx="2409825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1" y="4038601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1" y="4572001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340" y="2219326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Shih Tzu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1417638"/>
            <a:ext cx="2266533" cy="175432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1219200"/>
            <a:ext cx="2790825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4114800"/>
            <a:ext cx="27908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1" y="431496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German Shorthair Pointer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447800"/>
            <a:ext cx="2790825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1590676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980" y="3810001"/>
            <a:ext cx="271462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326" y="3533775"/>
            <a:ext cx="288607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194" y="48768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Yorkshire  Terrier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4" y="1368262"/>
            <a:ext cx="4038600" cy="36800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66" y="1676400"/>
            <a:ext cx="1914525" cy="22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708" y="4005307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Bernese Mountain Dog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8288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65" y="1827425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191000"/>
            <a:ext cx="24193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419100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Boxer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4478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8" y="1352550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3810001"/>
            <a:ext cx="2009775" cy="227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343401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211" y="2895600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562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Doberman Pinscher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87" y="1441862"/>
            <a:ext cx="2595026" cy="2286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141279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38862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1" y="4724400"/>
            <a:ext cx="2752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3886201"/>
            <a:ext cx="1714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Great Dane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75" y="3581400"/>
            <a:ext cx="1939925" cy="242490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417638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4419600"/>
            <a:ext cx="27908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420386"/>
            <a:ext cx="1714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774" y="609600"/>
            <a:ext cx="1914525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556" y="1752600"/>
            <a:ext cx="2355557" cy="16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Great Pyrenees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461155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531" y="1219200"/>
            <a:ext cx="26003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4648201"/>
            <a:ext cx="2847975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1" y="4876801"/>
            <a:ext cx="2847975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318405"/>
            <a:ext cx="2235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Mastiff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4478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91" y="16002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419600"/>
            <a:ext cx="259080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541" y="3886200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Newfoundland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6002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907" y="1447800"/>
            <a:ext cx="218122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411480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724400"/>
            <a:ext cx="26289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426" y="2477482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Portuguese Water Dog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68226"/>
            <a:ext cx="3028950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6" y="1600200"/>
            <a:ext cx="2886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819526"/>
            <a:ext cx="2152650" cy="212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1" y="3819526"/>
            <a:ext cx="1914525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134439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Rottweiler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1828801"/>
            <a:ext cx="2295817" cy="17448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1405069"/>
            <a:ext cx="2790825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3733801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1" y="411480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Golden Retriever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143000"/>
            <a:ext cx="269557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76350"/>
            <a:ext cx="29337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3124201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200401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1" y="405544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Saint Bernard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6764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5676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44196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1" y="42672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Siberian Husky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2209800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1328737"/>
            <a:ext cx="269557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1" y="4724401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676" y="4600575"/>
            <a:ext cx="24479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1" y="2638425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Standard Schnauzer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464297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1300580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191000"/>
            <a:ext cx="2647950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4267201"/>
            <a:ext cx="2533650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475" y="2269160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Irish Retriever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24765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533526"/>
            <a:ext cx="259080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4038601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1" y="419100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Labrador Retriever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1" y="1428636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429001"/>
            <a:ext cx="2628900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3357136"/>
            <a:ext cx="2524125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100" y="434340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/>
              <a:t>Weimaraner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2192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1447800"/>
            <a:ext cx="26384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4362450"/>
            <a:ext cx="2628900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823" y="1415396"/>
            <a:ext cx="1733550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225" y="3177422"/>
            <a:ext cx="2571750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400" y="4495801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Bull Terrier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1219200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648201"/>
            <a:ext cx="2209800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2539787"/>
            <a:ext cx="2886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1" y="4648200"/>
            <a:ext cx="2790825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1" y="1374007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Cairn Terrier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213" y="2581275"/>
            <a:ext cx="269557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64" y="4950447"/>
            <a:ext cx="288607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026647"/>
            <a:ext cx="32004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87" y="1295400"/>
            <a:ext cx="26289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963" y="1348476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675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Parson Russell Terrier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4343401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1482365"/>
            <a:ext cx="261937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1491891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1" y="3657601"/>
            <a:ext cx="1800225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463" y="2119313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Dog Breeds Part 2</vt:lpstr>
      <vt:lpstr>German Shorthair Pointer</vt:lpstr>
      <vt:lpstr>Golden Retriever</vt:lpstr>
      <vt:lpstr>Irish Retriever</vt:lpstr>
      <vt:lpstr>Labrador Retriever</vt:lpstr>
      <vt:lpstr>Weimaraner</vt:lpstr>
      <vt:lpstr>Bull Terrier</vt:lpstr>
      <vt:lpstr>Cairn Terrier</vt:lpstr>
      <vt:lpstr>Parson Russell Terrier</vt:lpstr>
      <vt:lpstr>Scottish Terrier</vt:lpstr>
      <vt:lpstr>West Highland White Terrier</vt:lpstr>
      <vt:lpstr>Cavalier King Charles Spaniel</vt:lpstr>
      <vt:lpstr>Chihuahua</vt:lpstr>
      <vt:lpstr>Miniature Pincher</vt:lpstr>
      <vt:lpstr>Papillon</vt:lpstr>
      <vt:lpstr>Pekingese</vt:lpstr>
      <vt:lpstr>Pomeranian</vt:lpstr>
      <vt:lpstr>Pug</vt:lpstr>
      <vt:lpstr>Shih Tzu</vt:lpstr>
      <vt:lpstr>Yorkshire  Terrier</vt:lpstr>
      <vt:lpstr>Bernese Mountain Dog</vt:lpstr>
      <vt:lpstr>Boxer</vt:lpstr>
      <vt:lpstr>Doberman Pinscher</vt:lpstr>
      <vt:lpstr>Great Dane</vt:lpstr>
      <vt:lpstr>Great Pyrenees</vt:lpstr>
      <vt:lpstr>Mastiff</vt:lpstr>
      <vt:lpstr>Newfoundland</vt:lpstr>
      <vt:lpstr>Portuguese Water Dog</vt:lpstr>
      <vt:lpstr>Rottweiler</vt:lpstr>
      <vt:lpstr>Saint Bernard</vt:lpstr>
      <vt:lpstr>Siberian Husky</vt:lpstr>
      <vt:lpstr>Standard Schnauzer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Breeds Part 2</dc:title>
  <dc:creator>Shands, Linsey</dc:creator>
  <cp:lastModifiedBy>Shands, Linsey</cp:lastModifiedBy>
  <cp:revision>2</cp:revision>
  <dcterms:created xsi:type="dcterms:W3CDTF">2017-04-10T16:49:12Z</dcterms:created>
  <dcterms:modified xsi:type="dcterms:W3CDTF">2017-04-10T16:50:30Z</dcterms:modified>
</cp:coreProperties>
</file>