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</p:sldMasterIdLst>
  <p:notesMasterIdLst>
    <p:notesMasterId r:id="rId117"/>
  </p:notesMasterIdLst>
  <p:sldIdLst>
    <p:sldId id="256" r:id="rId2"/>
    <p:sldId id="257" r:id="rId3"/>
    <p:sldId id="259" r:id="rId4"/>
    <p:sldId id="261" r:id="rId5"/>
    <p:sldId id="263" r:id="rId6"/>
    <p:sldId id="265" r:id="rId7"/>
    <p:sldId id="267" r:id="rId8"/>
    <p:sldId id="269" r:id="rId9"/>
    <p:sldId id="271" r:id="rId10"/>
    <p:sldId id="273" r:id="rId11"/>
    <p:sldId id="275" r:id="rId12"/>
    <p:sldId id="278" r:id="rId13"/>
    <p:sldId id="280" r:id="rId14"/>
    <p:sldId id="282" r:id="rId15"/>
    <p:sldId id="284" r:id="rId16"/>
    <p:sldId id="286" r:id="rId17"/>
    <p:sldId id="288" r:id="rId18"/>
    <p:sldId id="290" r:id="rId19"/>
    <p:sldId id="292" r:id="rId20"/>
    <p:sldId id="294" r:id="rId21"/>
    <p:sldId id="296" r:id="rId22"/>
    <p:sldId id="299" r:id="rId23"/>
    <p:sldId id="301" r:id="rId24"/>
    <p:sldId id="303" r:id="rId25"/>
    <p:sldId id="305" r:id="rId26"/>
    <p:sldId id="307" r:id="rId27"/>
    <p:sldId id="309" r:id="rId28"/>
    <p:sldId id="311" r:id="rId29"/>
    <p:sldId id="313" r:id="rId30"/>
    <p:sldId id="315" r:id="rId31"/>
    <p:sldId id="317" r:id="rId32"/>
    <p:sldId id="320" r:id="rId33"/>
    <p:sldId id="322" r:id="rId34"/>
    <p:sldId id="324" r:id="rId35"/>
    <p:sldId id="326" r:id="rId36"/>
    <p:sldId id="328" r:id="rId37"/>
    <p:sldId id="330" r:id="rId38"/>
    <p:sldId id="332" r:id="rId39"/>
    <p:sldId id="334" r:id="rId40"/>
    <p:sldId id="336" r:id="rId41"/>
    <p:sldId id="338" r:id="rId42"/>
    <p:sldId id="341" r:id="rId43"/>
    <p:sldId id="343" r:id="rId44"/>
    <p:sldId id="345" r:id="rId45"/>
    <p:sldId id="347" r:id="rId46"/>
    <p:sldId id="349" r:id="rId47"/>
    <p:sldId id="351" r:id="rId48"/>
    <p:sldId id="353" r:id="rId49"/>
    <p:sldId id="355" r:id="rId50"/>
    <p:sldId id="357" r:id="rId51"/>
    <p:sldId id="359" r:id="rId52"/>
    <p:sldId id="362" r:id="rId53"/>
    <p:sldId id="364" r:id="rId54"/>
    <p:sldId id="366" r:id="rId55"/>
    <p:sldId id="368" r:id="rId56"/>
    <p:sldId id="370" r:id="rId57"/>
    <p:sldId id="372" r:id="rId58"/>
    <p:sldId id="374" r:id="rId59"/>
    <p:sldId id="376" r:id="rId60"/>
    <p:sldId id="378" r:id="rId61"/>
    <p:sldId id="380" r:id="rId62"/>
    <p:sldId id="383" r:id="rId63"/>
    <p:sldId id="385" r:id="rId64"/>
    <p:sldId id="387" r:id="rId65"/>
    <p:sldId id="389" r:id="rId66"/>
    <p:sldId id="391" r:id="rId67"/>
    <p:sldId id="393" r:id="rId68"/>
    <p:sldId id="395" r:id="rId69"/>
    <p:sldId id="397" r:id="rId70"/>
    <p:sldId id="399" r:id="rId71"/>
    <p:sldId id="401" r:id="rId72"/>
    <p:sldId id="404" r:id="rId73"/>
    <p:sldId id="406" r:id="rId74"/>
    <p:sldId id="408" r:id="rId75"/>
    <p:sldId id="410" r:id="rId76"/>
    <p:sldId id="412" r:id="rId77"/>
    <p:sldId id="414" r:id="rId78"/>
    <p:sldId id="416" r:id="rId79"/>
    <p:sldId id="418" r:id="rId80"/>
    <p:sldId id="420" r:id="rId81"/>
    <p:sldId id="423" r:id="rId82"/>
    <p:sldId id="425" r:id="rId83"/>
    <p:sldId id="427" r:id="rId84"/>
    <p:sldId id="429" r:id="rId85"/>
    <p:sldId id="431" r:id="rId86"/>
    <p:sldId id="433" r:id="rId87"/>
    <p:sldId id="435" r:id="rId88"/>
    <p:sldId id="437" r:id="rId89"/>
    <p:sldId id="439" r:id="rId90"/>
    <p:sldId id="441" r:id="rId91"/>
    <p:sldId id="443" r:id="rId92"/>
    <p:sldId id="445" r:id="rId93"/>
    <p:sldId id="447" r:id="rId94"/>
    <p:sldId id="449" r:id="rId95"/>
    <p:sldId id="451" r:id="rId96"/>
    <p:sldId id="453" r:id="rId97"/>
    <p:sldId id="455" r:id="rId98"/>
    <p:sldId id="457" r:id="rId99"/>
    <p:sldId id="459" r:id="rId100"/>
    <p:sldId id="461" r:id="rId101"/>
    <p:sldId id="463" r:id="rId102"/>
    <p:sldId id="465" r:id="rId103"/>
    <p:sldId id="467" r:id="rId104"/>
    <p:sldId id="469" r:id="rId105"/>
    <p:sldId id="471" r:id="rId106"/>
    <p:sldId id="473" r:id="rId107"/>
    <p:sldId id="475" r:id="rId108"/>
    <p:sldId id="477" r:id="rId109"/>
    <p:sldId id="479" r:id="rId110"/>
    <p:sldId id="481" r:id="rId111"/>
    <p:sldId id="483" r:id="rId112"/>
    <p:sldId id="485" r:id="rId113"/>
    <p:sldId id="487" r:id="rId114"/>
    <p:sldId id="489" r:id="rId115"/>
    <p:sldId id="491" r:id="rId116"/>
  </p:sldIdLst>
  <p:sldSz cx="9144000" cy="6858000" type="screen4x3"/>
  <p:notesSz cx="6858000" cy="9144000"/>
  <p:embeddedFontLst>
    <p:embeddedFont>
      <p:font typeface="Constantia" panose="02030602050306030303" pitchFamily="18" charset="0"/>
      <p:regular r:id="rId118"/>
      <p:bold r:id="rId119"/>
      <p:italic r:id="rId120"/>
      <p:boldItalic r:id="rId121"/>
    </p:embeddedFont>
    <p:embeddedFont>
      <p:font typeface="Calibri Light" panose="020F0302020204030204" pitchFamily="34" charset="0"/>
      <p:regular r:id="rId122"/>
      <p:italic r:id="rId123"/>
    </p:embeddedFont>
    <p:embeddedFont>
      <p:font typeface="Calibri" panose="020F0502020204030204" pitchFamily="34" charset="0"/>
      <p:regular r:id="rId124"/>
      <p:bold r:id="rId125"/>
      <p:italic r:id="rId126"/>
      <p:boldItalic r:id="rId1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2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6.fntdata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font" Target="fonts/font1.fntdata"/><Relationship Id="rId126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font" Target="fonts/font7.fntdata"/><Relationship Id="rId12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font" Target="fonts/font2.fntdata"/><Relationship Id="rId127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5.fntdata"/><Relationship Id="rId13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3.fntdata"/><Relationship Id="rId125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8" name="Shape 15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79" name="Shape 15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Shape 15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92" name="Shape 15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Shape 16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07" name="Shape 16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Shape 16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21" name="Shape 16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Shape 16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36" name="Shape 16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Shape 16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49" name="Shape 16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Shape 16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62" name="Shape 16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Shape 16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75" name="Shape 16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Shape 16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91" name="Shape 16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Shape 17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03" name="Shape 17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Shape 17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16" name="Shape 17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Shape 17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0" name="Shape 17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Shape 17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43" name="Shape 17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Shape 17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56" name="Shape 17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Shape 17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69" name="Shape 17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Shape 17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Shape 17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82" name="Shape 178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Shape 30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5" name="Shape 3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9" name="Shape 3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3" name="Shape 3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9" name="Shape 3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5" name="Shape 4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0" name="Shape 4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4" name="Shape 4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54" name="Shape 4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3" name="Shape 4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3" name="Shape 4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6" name="Shape 5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19" name="Shape 5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33" name="Shape 5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61" name="Shape 5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75" name="Shape 5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Shape 6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07" name="Shape 6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Shape 6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20" name="Shape 6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Shape 6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36" name="Shape 6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Shape 6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53" name="Shape 6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8" name="Shape 6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Shape 6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81" name="Shape 6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Shape 6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96" name="Shape 6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Shape 7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09" name="Shape 7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Shape 7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3" name="Shape 7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Shape 7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7" name="Shape 7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9" name="Shape 7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Shape 7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72" name="Shape 7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Shape 7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88" name="Shape 7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Shape 8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2" name="Shape 8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Shape 8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15" name="Shape 8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Shape 8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30" name="Shape 8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Shape 8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43" name="Shape 8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Shape 8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56" name="Shape 8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Shape 8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9" name="Shape 8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Shape 8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83" name="Shape 8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Shape 9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01" name="Shape 9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Shape 9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5" name="Shape 9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Shape 9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29" name="Shape 9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Shape 9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43" name="Shape 9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Shape 9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58" name="Shape 9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Shape 9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71" name="Shape 9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Shape 9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86" name="Shape 9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Shape 9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9" name="Shape 9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Shape 10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14" name="Shape 10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10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27" name="Shape 10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Shape 10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46" name="Shape 10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Shape 10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59" name="Shape 10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Shape 10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72" name="Shape 10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Shape 10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86" name="Shape 10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Shape 10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0" name="Shape 11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Shape 1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13" name="Shape 11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Shape 1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28" name="Shape 1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Shape 1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41" name="Shape 11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Shape 1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54" name="Shape 11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Shape 1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69" name="Shape 11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Shape 1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89" name="Shape 11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Shape 1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04" name="Shape 12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Shape 1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17" name="Shape 1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Shape 1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32" name="Shape 12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Shape 1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45" name="Shape 1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Shape 1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59" name="Shape 1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Shape 1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2" name="Shape 12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Shape 1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85" name="Shape 12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Shape 1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98" name="Shape 12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Shape 13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17" name="Shape 13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Shape 1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29" name="Shape 1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Shape 13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42" name="Shape 13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Shape 13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56" name="Shape 13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Shape 13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71" name="Shape 13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Shape 13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85" name="Shape 13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Shape 14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05" name="Shape 14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Shape 14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18" name="Shape 14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Shape 14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31" name="Shape 14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Shape 14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44" name="Shape 14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Shape 14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57" name="Shape 14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Shape 14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71" name="Shape 14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Shape 14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5" name="Shape 14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86" name="Shape 148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Shape 15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01" name="Shape 15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Shape 15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15" name="Shape 15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Shape 15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27" name="Shape 15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Shape 15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39" name="Shape 15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Shape 15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52" name="Shape 15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Shape 15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66" name="Shape 15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smtClean="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rPr>
              <a:t>‹#›</a:t>
            </a:fld>
            <a:endParaRPr lang="en-US" sz="1200">
              <a:solidFill>
                <a:srgbClr val="D0E9ED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692875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rPr>
              <a:t>‹#›</a:t>
            </a:fld>
            <a:endParaRPr lang="en-US" sz="1200" b="0" i="0" u="none" strike="noStrike" cap="none">
              <a:solidFill>
                <a:srgbClr val="D0E9ED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14511437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rPr>
              <a:t>‹#›</a:t>
            </a:fld>
            <a:endParaRPr lang="en-US" sz="1200" b="0" i="0" u="none" strike="noStrike" cap="none">
              <a:solidFill>
                <a:srgbClr val="D0E9ED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13177400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rPr>
              <a:t>‹#›</a:t>
            </a:fld>
            <a:endParaRPr lang="en-US" sz="1200" b="0" i="0" u="none" strike="noStrike" cap="none">
              <a:solidFill>
                <a:srgbClr val="D0E9ED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15145114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smtClean="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rPr>
              <a:t>‹#›</a:t>
            </a:fld>
            <a:endParaRPr lang="en-US" sz="1200">
              <a:solidFill>
                <a:srgbClr val="D0E9ED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072732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rPr>
              <a:t>‹#›</a:t>
            </a:fld>
            <a:endParaRPr lang="en-US" sz="1200" b="0" i="0" u="none" strike="noStrike" cap="none">
              <a:solidFill>
                <a:srgbClr val="D0E9ED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51034601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rPr>
              <a:t>‹#›</a:t>
            </a:fld>
            <a:endParaRPr lang="en-US" sz="1200" b="0" i="0" u="none" strike="noStrike" cap="none">
              <a:solidFill>
                <a:srgbClr val="D0E9ED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424550921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rPr>
              <a:t>‹#›</a:t>
            </a:fld>
            <a:endParaRPr lang="en-US" sz="1200" b="0" i="0" u="none" strike="noStrike" cap="none">
              <a:solidFill>
                <a:srgbClr val="D0E9ED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91152199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rPr>
              <a:t>‹#›</a:t>
            </a:fld>
            <a:endParaRPr lang="en-US" sz="1200" b="0" i="0" u="none" strike="noStrike" cap="none">
              <a:solidFill>
                <a:srgbClr val="D0E9ED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590110606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rPr>
              <a:t>‹#›</a:t>
            </a:fld>
            <a:endParaRPr lang="en-US" sz="1200" b="0" i="0" u="none" strike="noStrike" cap="none">
              <a:solidFill>
                <a:srgbClr val="D0E9ED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15433232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rPr>
              <a:t>‹#›</a:t>
            </a:fld>
            <a:endParaRPr lang="en-US" sz="1200" b="0" i="0" u="none" strike="noStrike" cap="none">
              <a:solidFill>
                <a:srgbClr val="D0E9ED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22343087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u="none" smtClean="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rPr>
              <a:t>‹#›</a:t>
            </a:fld>
            <a:endParaRPr lang="en-US" sz="1200" b="0" u="none">
              <a:solidFill>
                <a:srgbClr val="035C75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55351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9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1.jp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4.jp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6.jp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8.jp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0.jp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2.jp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6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8.jp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9.jpg"/><Relationship Id="rId4" Type="http://schemas.openxmlformats.org/officeDocument/2006/relationships/image" Target="../media/image98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2.jpg"/><Relationship Id="rId4" Type="http://schemas.openxmlformats.org/officeDocument/2006/relationships/image" Target="../media/image111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0.jpg"/><Relationship Id="rId4" Type="http://schemas.openxmlformats.org/officeDocument/2006/relationships/image" Target="../media/image119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2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4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6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8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2.jpg"/><Relationship Id="rId5" Type="http://schemas.openxmlformats.org/officeDocument/2006/relationships/image" Target="../media/image131.jpg"/><Relationship Id="rId4" Type="http://schemas.openxmlformats.org/officeDocument/2006/relationships/image" Target="../media/image13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4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6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8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0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3.jpg"/><Relationship Id="rId4" Type="http://schemas.openxmlformats.org/officeDocument/2006/relationships/image" Target="../media/image142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6.jpg"/><Relationship Id="rId4" Type="http://schemas.openxmlformats.org/officeDocument/2006/relationships/image" Target="../media/image145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8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1.jpg"/><Relationship Id="rId4" Type="http://schemas.openxmlformats.org/officeDocument/2006/relationships/image" Target="../media/image150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3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7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9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1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3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5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7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9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1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3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7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1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4.jpg"/><Relationship Id="rId4" Type="http://schemas.openxmlformats.org/officeDocument/2006/relationships/image" Target="../media/image183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6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9.jpg"/><Relationship Id="rId4" Type="http://schemas.openxmlformats.org/officeDocument/2006/relationships/image" Target="../media/image188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1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3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7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0.jpg"/><Relationship Id="rId4" Type="http://schemas.openxmlformats.org/officeDocument/2006/relationships/image" Target="../media/image199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3.jpg"/><Relationship Id="rId4" Type="http://schemas.openxmlformats.org/officeDocument/2006/relationships/image" Target="../media/image202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8.jpg"/><Relationship Id="rId4" Type="http://schemas.openxmlformats.org/officeDocument/2006/relationships/image" Target="../media/image207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2.jp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5.jpg"/><Relationship Id="rId4" Type="http://schemas.openxmlformats.org/officeDocument/2006/relationships/image" Target="../media/image214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0" tIns="0" rIns="1827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4CE0EA"/>
              </a:buClr>
              <a:buSzPct val="25000"/>
              <a:buFont typeface="Calibri"/>
              <a:buNone/>
            </a:pPr>
            <a:r>
              <a:rPr lang="en-US" sz="5600" b="1" i="0" u="none" strike="noStrike" cap="none">
                <a:solidFill>
                  <a:srgbClr val="4CE0EA"/>
                </a:solidFill>
                <a:latin typeface="Calibri"/>
                <a:ea typeface="Calibri"/>
                <a:cs typeface="Calibri"/>
                <a:sym typeface="Calibri"/>
              </a:rPr>
              <a:t>Plant ID</a:t>
            </a:r>
          </a:p>
        </p:txBody>
      </p:sp>
      <p:sp>
        <p:nvSpPr>
          <p:cNvPr id="121" name="Shape 12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Shape 263" descr="https://s-media-cache-ak0.pinimg.com/736x/11/0e/92/110e92c885062f421b906162572e201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304800"/>
            <a:ext cx="3200399" cy="4073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Shape 264" descr="https://upload.wikimedia.org/wikipedia/commons/a/a7/Alstroemeria_aurantiac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1400" y="2286000"/>
            <a:ext cx="5562600" cy="419146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Shape 26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 lang="en-US"/>
          </a:p>
        </p:txBody>
      </p:sp>
      <p:sp>
        <p:nvSpPr>
          <p:cNvPr id="5" name="Shape 270"/>
          <p:cNvSpPr txBox="1">
            <a:spLocks noGrp="1"/>
          </p:cNvSpPr>
          <p:nvPr>
            <p:ph type="title"/>
          </p:nvPr>
        </p:nvSpPr>
        <p:spPr>
          <a:xfrm>
            <a:off x="3644629" y="632619"/>
            <a:ext cx="5436141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0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Alstroemeria</a:t>
            </a:r>
            <a:r>
              <a:rPr lang="en-US" sz="40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aurantiaca</a:t>
            </a:r>
            <a:r>
              <a:rPr lang="en-US" sz="40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US" sz="40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Alstroemeria</a:t>
            </a:r>
            <a:r>
              <a:rPr lang="en-US" sz="40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, Peruvian Lily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1" name="Shape 1581" descr="http://www.deeproot.co.uk/photo/images360/r/Ruscus%20hypophyllum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9847" y="3101502"/>
            <a:ext cx="3429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2" name="Shape 1582" descr="http://www.craftynest.com/wp-content/uploads/2013/04/vaseFillerLore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13506" y="2263302"/>
            <a:ext cx="2971799" cy="39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3" name="Shape 158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100</a:t>
            </a:fld>
            <a:endParaRPr lang="en-US"/>
          </a:p>
        </p:txBody>
      </p:sp>
      <p:sp>
        <p:nvSpPr>
          <p:cNvPr id="5" name="Shape 158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Ruscus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hypophyllum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– Israeli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Ruscus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, Butcher’s Broom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Ruscus</a:t>
            </a: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4" name="Shape 1594" descr="http://www.optimara.com/images/plant_care_guide/optimara_yellowstone_new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226" y="2315183"/>
            <a:ext cx="3124199" cy="276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5" name="Shape 1595" descr="data:image/jpeg;base64,/9j/4AAQSkZJRgABAQAAAQABAAD/2wCEAAkGBxQSEhUUExQWFRUXGBcYGBcXGRgbGBoXGxwYGBcWFxgZHCggGRolHBcZITEiJSktLi4uGh8zODMsNygtLisBCgoKDg0OGxAQGywkICQsLDQ0LCwsLCwsLCwsLCwsLCwsLCwsLCwsLCwsLCwsLCwsLCwsLCwsLCwsLCwsLCwsLP/AABEIAL4BCgMBIgACEQEDEQH/xAAbAAADAQEBAQEAAAAAAAAAAAADBAUGAgEAB//EADoQAAECBAQDBQcDBAMBAQEAAAECEQADITEEEkFRBWFxEyKBkaEGMkKxwdHwI2LhFBVS8QczcpKyQ//EABoBAAMBAQEBAAAAAAAAAAAAAAIDBAEABQb/xAAuEQACAgICAQQBAQcFAAAAAAAAAQIRAyESMUEEEyJRcWEjQoGRofDxBTJSseH/2gAMAwEAAhEDEQA/AN3lgqRtHgEESI809s+aFMdPy18usOLIAJNhGR4hxAzFuDQWEC5cdi5vwEwtSVG73g+CWM5B3iZh5rUgk2YQFEOkqVlSQ7kUzdDpC8fyZqlxVsa4hiVzl9jIFveU7V1A2szwhh+GpBA7RD/Fdn1DkMfDeDKVLky+zLlSgHQDUf8Ao6GloXKSmpSwqanTeHtqC0TTlyYTHY1S5pSgUBIDDwHM/wAwjj5CyrvBieVzT1hg4tjmSK7/AJ1jj+4kukv4/eEzyMW1Z1wiSJsuYlYJIej/AP1VjC3Dx2azJXRiTm3HwtsD84IOI9mXBY1FtIJiTJxCSSsJW9HcAhjqHY2uCCwszwcMybUWhdPoZVOVolRfU2Oju1qDlCUzCuyyABo/ibeZ8Y6wvEciky1qF6kFJLG1HdiSTXWj7VJ0rOnuqcaVanMePjDqB0R8JxDIoAC305NzhjFy8/eS2pIrR/SF8TIyVND/AKa16Q3gMCpebO6JfxEBz3SCwG5LbMN4D21Jhp6BYf8A6zs7B3AKjTu0q7iFQXASfPU6NyinxecFFKQHloAADM4BevO56wDDSlHK4JAzMspbNcgFviFrbF6wvKu1E2rWjuVgSkZil6WO/jHUlaQe8in5bnAuJcQCSxzFn1B28nL6xxLn5w6e84dqEg7GuzxmLG47fZ2vI3xKWUCUSXDrCTd0MCHoC+ldoTmSjkSQT3kKIYbEhr0tFniOGUuVJAFjXkFBzryeu8TsOkS2zqCmzBKQAQAWJO14oyypgu/AZSM0lKX7zJFrbgjkkfKOpaEorqKC1KNTa3rAZ+KuUjrvTpC3bKV0IdqfmhhXuM1RfkaxOMQfB9LXOlNTC8vEgWvb8b6RxKSkXSOr+tocTh0rSShtixtQXe1/QxjuQel2KMVOaFhysKvUwqrFBwXCT/kKaag31pHGOxHZrIfxDiwcmJa5mZVC2gFulj1jYRpnNrwD9ppqZSCAHE0hQrRhSzb/AEjP4MORHXH8YFzAlJdKHTm/yL1I5aQ37OyM8xMNkPhpH6N7LyymUGpaLqpqoX4dh8qQOQhrLCrHJHicQeUd/wBSeUcFEc5RA2zaByuLK+JHkYa/uqDcKERUcRQYMnFo5R6DwQ8Eizy8jvGuIpMohF1U2aMvhpR1h7jeKHdSBzMBkqSkFS7AORqdAB1rHmZ4/tOERsXy2wk8ole9VTPlHo50eEZ3FSmWFFszqatnN2fTSJXE8YVzVLIuzAaAABo4w+JBSQpyA++t4bBKDoRObkx3h2ICe8e8rnofsQT5wzh805bPQXO1f5iHPOQApOZLgO2uxGhitwqZmU9y4DBrmmavL5QdbE8mipiUIylNqCtWHW73FPtCUnCZt0I3U9fxnYbxQMqWhYM3vH4Zabvd1eGX7ER8MQqY5yJapq5LWu/7TAyjuw4ryxM4KQT3lKVSoSMtepvrppHy8DKJdIygMwVmOxqQa2Om8MAEfC+rVatK/m0NYOahSmWACaEUA89L+gaBjJdJGtJERckDMlSSXHvoUczFiWL/AF8oVmJXKH6OKylT5e1STR2IzpIqP3PrcXvcUwwlKGV2LX8iaAasPGEcXh8yikHMDlU37rW6fIaw6ORXxYDa8CqsbiMoEypDVlBw1PhKwa7uXpHWExa1qAZSBqpYKSdCyCVWrrAMfhpw7GVKTmzTBmKgFBCQ4VqCCSdNEh4aWHUSO69KbAMATqbV6wx8RnLWlsOrGZblwwsHP0jqXiFrUGZKasoH4QHOb/EgkEBiXArC8vAqJsSOW2resUeH4VAdIJyKbM47yWclt309YVUUAm/ItK4ZKAClkr5g5QT5OfBoMhEsPlQmW+ozafF7x8d3Ij3iGIBJzNSyR7qU6NqfvA5RzAlmFhbxpA3XRqqwOLxkxJTLXZKRV/ee5+ng0cKlOsMeVaUevRvpBJkhKylRBJQKgMHQ5U5UxLB1Cg1EGwWMknNkKCAW7qiRmZ2OYDKaC/o1DcXLZvF+DvDYPO4cA0p5+rsPEbwZCOyoqmr9aOQ3LTaEpvHALJU9Gu5Dhy6XBrE/Fe0kxQyhLgs4IL+opp41rUwtRFuT6ZYxGLSkOpLi/JmcChLmoiDisdlLyyQw5uAGq9rGvnyidiOLqH/ZMly1WDlyd2oad010bpEwcUlqJLTJhr7qQlJowej31hnBmpspzFGco5RVncn4Q5KiXtp4iE+LcQEpKUSld8EgrSHrbumz1uI+kYidOBSGloNC1HGxJckfOKmEwKZY57xqaQ2NLZj5PDJikKmJDpTdqEDodIp+zswiYlo1WVWbMwcBnI0AoCLEQPAcOk9u/ukm2j8thGWmO5RZt+HKJSIeaBYWWAkNBmhLHAwKx00e5Y+jDrMhM9rcElAM6WUrPwhL+IILNGdx/tfJWcsiQofuUpvQRF9pZ0tc1pKVBCX7yz3lk3WwokNYRKkyVKUESxmWogAakxXii+KbEZWuXx6P1BCe0U50APK2uwhfiPEE5ezTVi5VubWhsJTIkJlLLzMozAE7ChV4M0SVSUq0hDiotsBt9IXExy0MTMKCkBNVa0p56mFTIKS4MUeGpKspPMCAuxTddknDKyLyLFFODel2LPF3DcHEnLNzhQPut7ubfmwNq3EecV4UlYBJZQ11PXlAlDIEy9Jab7lRzPfYtGxnugY9jUleUu9SKk35l4PJmqFqhtjrux/aIAiYkKJIpsa0tbW0ez8XQkBhTWtGdzrASk10xir6KCMYEpY9K1c1LkDqfvCysQm5ALbADb1pCkqtfzr/ADHo93xLV2b0dh4wDlJ9nJIYmY7LZI/1QFo9n4xfvPTZhYwhxIsA/h9oJjFASBUBTB+Wh0vUanXaCitmOkeSJtVEF+6opfQi7eDwWUp6Db+YncFmjuhV1Zk+CqeloZwOICXOoffkNOnqYovQKaHVJL1Jah5tWkEkTwKFz1p/qB4aWVgqL1cDye9fWAlQR3gHajmmjW25QuaOPlTAV0FX26HU2g2YoD7jqRuOUCw7qKst0mrHmfP+YYE4KlrBFUg0HJiDbeNRwhjplVB2SUrBL2QqhqNa+JaIHsVgcozOEZsxNbuGqRpUDTWPuN4giQtnzTMspDWzKIW55AJ9YY4bgzJlCWCSRckUY1Ulho/16RRCUYrbHYnFO5FHFycwIUl0rYsWBrQuwqQWPgTpGTXw1KzlzrVlcVVVnLejeUXU4ebNXR2LZiFWs6QSMqX3Ip5Raw+AKA6ZKQCXc947M5FvtA5MsOkws+SMujHI4DL/AEilLqUSDmc1e3WKeHwgllQZigF28vmY0mHErOhRR2eRQUCkOl/3DQdH6axxhuGFRnTJhABtlq7kGg2paJpyb6ZLTRDVgjKlhRDZrVu42ake4dRWAbAFiT8oLxSaZ8xKJY7qQEgctzFwcOSJeUOGAFdSbm/SMjb6Ci/BHVNVfTTT6QCZO12j3GTMqykOdNOukBk4NTHPRz6QXQXIocJ4mqSoTColDsUv9I3mBxSZyApJcGPzeYgAAD3Yc4DxJUlWQE5VORqxe3pGjMU2nTP0RSYHSBcPxqZyQQesN5OcYWUfkf8AyLh0ycSFIQns5iAoABg9izWgvs5JEuWJyB3lVJN0pcgNzJeH8Z7I4tUjKohYR7o+Nj+6OMeQwQh0y0MnmSB9IbGdQ07JMkWmxWdPJU6rqPWKOCkVBWQ1fKn3ELUCQ4qbP84Zw8sqqASBfaE8mAot+RpSZegJqRy0rAxPCAwIHhbyheYasnzhteAyIzLbp50EA9bOkkLrxZNS/neE8ViP1i7h8p01As4qx+UPcJwxnTHsBq7Do8d8U4SVoK5ZcoOU7qSQ5y0uCT6wWNU/yLYtIWZi8ooBo420pyJinjZIyolpAdRDlzb7c33tEDA4ggu7PdwXoXBFq3FtoqTMaHBSrvJYa7n4n69YfwVbA5DqUJSgg1YNz1LN5ecCwEkKQHIABUrZx7qRcNp6wnMxcts0wv56MGLmlPx44xnHQtPZoBAt3TzcZWFiH0juKuzOR9iJnbTAkDupZ71AdjXkWbpHHGscCAEMWATTQh9g1HFrvyibPxJC2I7MqJABCyolLqplDlmd+lYIjhGKmJzIlmS7kFanmZasQlmSfGjR3C9hWJYjHhGjqKXQirnZyB3Ukm5NgYpJmTCgTFJIdkr92i2D+6SKkPsHg3CcHISTLnpKFqNZhLlRDAOTVtoZwGCZM1iDlYBVgRXpz3gXOC1/UxNB+G4r9EgXAfo4c6P8O0HwmHC5JOulDXkx2r5Rn561y190EAglSgKHcFIqxHX5MXg3GgLNMSTZLEguQRXR+W1Y1VLaNsu8KkqSp6ZVJALtcW+/hzojxieELcEd5NgegH56QyOKSyVqDgKY5VBiFe6QzPW7t94gYjEqxKv06AUK6gJZnZVlKLEAhwHJuxHUktmWeYZzOSqgEmjM7zCAVk+ifCLmJR2tUMlNMwBIe1HO20Ky+HCUgBPMN9jBMKrKXfqL0iXJlbvQemVTxZElIly0h9AmgqWDl60/DHImz5tzlTZrDQ18/SOVSUkpWkfa1L6iKIdIAJA6ltW0P56QMZc1tgkyZhSnnfXUQPDkuUgsFU6HQ/frFFWLSKEvvrVqGzFvpC2MEtZKkKZRtUAvSrN4+cHFRjtMYpWAkr7NWgIJBYaijPa+sGXisySxY0Daa3IPIROxLMVEZVOO02c2U2he/OAql0zD8MZTi9PR3FD2C4UEqzLOZV7mlAflHWOCEJJdxQsdOTnxhCRiXuax5i1F2Wn6GCU67B4tErHYgJUyS43/AI8YXRNXdulPGK+FwskqKpijblT7m0R8bjgVEC3r8oZF2Btml4BxbLNChaYKgWCrKbxEbwTo/KsI4QCNFlvIfaNdK4ucoroINr6PVxfKCZuco1j8i49JUnEFBBZKj41d/Jo/XmjO+1fsz/UfqIVlWA1veGlXoRHImyJs/N1YkKWPG9vyh8ouYviAlIyI+IVs7l6WjNT8IuUWmJIqQH35fmsaDhXDk5Qua7qDhFRuQ5uPCAyyUFbExuzvgqQVArNOdK1ArBuLKSqaEo93QDW5Lb20gn9dkWACGFAGp5QVfEXPfSFA0GjdCLGJH6qL8B0vLCJlkJCZVDUk6B31bYQ7ggJYANQA7m5LOTzsPOEpC0KOVJpsaKBFb/EKHzhDF8bdKkpBSUjKSR3TpXaj3i2DjNckK4tMznHpBE5apSxLSoOsLDoAHdcA2JJ03blA+Gy8TNTnTLBeiSwBUBdQR7t8tW3N6wThGH/qyUseySe8on32sgMO6KlR6dI3ckdiAhIAmEd5TUQgsAW0LMydPKKIxvsqwYFVzVmLm4Gf2glAS0kAFTDMxb3KksKi2sVcZwOTLSUz8TOOdlZUKCRaqQlKTsNd4VOKJUs6zFE+ZcX/ACsU5XA0pSJk9QD1IpQM7Fy51dtj4T+7JtqJDJ7dCGDmYSSp5SChWXLmKXIDWBKnA84YOMctLn9MwNxavK9YNjcZgwABLcvqDtZzY+BrEvEzkzFfpIYEW/KC7P8A6gJTn9gjP9pnzlAZQR/loz3c3DnTeCYpPZOhJrR67axZwb4aQ1Myvi7ruNLHTwqIzJT2iy7xLbbYSdJr7DSsJNWCQSoXUk31YNqPvErGcMTNDEAFTDMWoXDVHiPGNJwfEd7IqhDsS3eDCh50Ed8cwISFK0UHFaPQGltfWKIaXJeDk62QfZb2ZlLCzMnL7hAShlKzFQKcuUULNswijw3DBTAkBqNsKBgDQGkccLxOTt1guU5ZtaWUHHkv0izxMJKk4hIGVWVxav8AlTflWkV5o8o2h2aK5aBqk1ORmBa9yNaP+GE5yWobj52i2QM51Chm6s5qNKV8IncZQQzWJNOW/r6RFLGoqxaYPALZ3oCYYmoznfo3gdoVEpgBsNBegJ+nhBZM4oIP2+RprEyVOw60OpwtyodAfDb86wjiUDk1K20/15RRn4wtRI6+TaU/1CM/EAg0bbbTbqYoTi+jNomma6+9XM4U40Y16j6RW4bwwISy5jlrAanRJd3rEtu+H3NtgDq48uYijwwrmIDAksCWf5kc4zLKUYqhsKYH+3SiXdYPUF/SD8QwmdAyB2uQK+MOJ4ctJZVOukFSgCjix8/pCVmmuxksaow4JCylVw9C94nKSCa38bxqeI4LtWUCy02O4Oh+8Z3EJUlQdJS1wXEW45xlG0TSi0PYCW0ptyG8n+sUU2gGGkkJSDe5pqRbwigJEbZ6uGDWNJn6ekPHqkbxwgQTLDaRE+zJccw8rtgC2YjMxALaZg+sI8RnSpjVKVJDN/OsRvadU2XiFdpUu4VunRtv9wCTOSqqjXfSPM9Q5ctoBybYZSmLbP8AxWGcLiUEtMRmB8CxpqNDHUvsiBmBP28IZVg5B+IjmNtaeI8oTGKYai2NTeByZgzSFsq4STryOhjOcd9ne2egTOtnaijcBY16xal4Ip/65gI3+cP5llJVmBYAMda0f79IqwtxloZGOzN4UjDSwhAqk5Qd1AF1GgcuLf8AkaQ/jJapEla1K7yktapWuhcnYfIw3IxEqYtJXKSFBiCA1Xd+YeEvbGarK3wEoUlXOoI5EODFr9QpfFaY3PlXt8Yon8IwpHfKT7pKbXqARXcVLx3jpyCf1VP+xBLAu97X+WkL4jHqmZZaCyAkJZ7sAovyofXeLOC4RLlJzTWdrU52rc2fl5ISb0jymiOJINZchOUB3VUgAXLt1tFjgc9yRlSAO84Fmb6n0gWN4kkDs5RuAGHL89I+ziQgp/8A6LuKHKOZdtoCejqEONcQ7Wb3fdTQddfDblC65RCkKFHp4ivyjjhyP1ADvra9y35WNRMwyEoJWAUmwcd7na1dK/OAUG9mpWJcYwGUy5iKGhqUjXmz6PHnHcQlcshBctUM3NhvpbaGV4jtAFNQF6Aig7tCBaphPOgZnSWLs4NAzDXT6iGvX8RntkvhaHmqQRlzpUggirrSRR/3NTlBeD8RbDZZoNMybPmuHFLQ+cGmZ+pKPfSXAs+V1FthR2eGOL8MTLAKqlVAlr2NhYC0Nn6tRWg8kviJ4LiObKVEBx3WFxVyX+IEVrY6xQMlS0gKFApLl7jq19PAxKkcImqYmWBLY0oL0euz38716wmLVJWqTOYEU5U2Oofx842MuS2TVRWw4d1Uvao8Mx8a8tIRx0guGtqXt1Jb1g2GxQSqnuqLi7Gl/L5DerRSCVE2tWhejufDwfaBlC1QUZAcFPDhChQlhoNPOJ/EkhC6WhrjksIqCAPwfasSuIzysJUSDTrQUaE1XxYV7s4fvDk5LbAEn0jWyeLS5WEkpltWWglgzEj8Mfn2MmESZhs4yAjdbJDeG2xjXYb2dyywZimZIISL7NG5W0lXY2FPsBiuKFRzXPL1/OUBmYhSiP5EX04HDylME5vVRGjuzFw0LcTxiAQEhm6enp6xNOD8jm21VEyVMrX5wKfNEzMDUIGYOHq7feATsTmv+dIDgVjtAHYLBT52fxjfT6nQMZJNfkbwacxA3jVI4YGHSIXs+n9QAiojcZOkVMvmyqkCPckQpfGUbw3J4vLPxCKzz3Brozn/ACFgQUiYKGz9K+f2jAhRYBW3lH6vxwoxElSAQ9waXFo/L50vKUhWgoPO3kYnzx10LnaPEk7vbw/Gh1GcsG0uIXwWIYgXD6xQ7cVagr5RC5VpIOEmujrCyiNW+/hrGiw4GQ1FGpqai3jEDDLc3+28V5ZZKqMWavKv3jsbblQ+En5OZUhKjkIbKaHVmjrF4QLlLlrqwcNejOR0DnwgeLmpBSoVUKKA8HhzCTiooULvq/qOcNn8ZKR0oeDEcMlqTMVQkpJDdKP4fjaVJKe0/wCwmYQKpQaAVoVOBtbkHrE/jmH7HFzUWGemndICvLvN4RR/uIRJEuUP1FMHArV/RtK2MOenRAyhhESZSVzQhihwSbuAAADvCXCkZyqZMJck9PPzEFXhj/SqSnvNUqD95VyaUa/lHXsscyDroD+dXpuIGtmCa8PlxQDUUUka92j9dfIx7xHFhUx3ce6OlAwflFhUpOYLUwyhQHUsdtniDMww7QsM1aeLaAm9T+PHJUPwoqcMTRQNQwULM5ckf/k+EEx5BAbIKMok0FEsAPDfeOUkgBNRQONQTXLo9deWpibjcSkAgddL18rvrT16cpJBuKWzzCyyFslQrs/hFLFoMspMyrAM+o2raI3B0lc1OzgnZusbT2lwnbS0kd0izs3xPXn+XpHNNxa/iJlK40Z5WPnzP+vKKMLO3N9baQpxFGJUGmpChYOkOK37rW/LwEYLES1EprQ1TXdw0M4bj8xJaYlR2oXFCGax06PFGKV/72xeiapC5Rs7Mcpd6kFQFW1atWHIw/K40gpYd0itWBNzo5JqRaLk+XKxCQCe8AxytyIzAUuLaV8c9icAcqgpHuuzDKSC7DvClR66mkWRi30zXj8oBjeKdqQnToXbkH0AiWucVFk1ejfnSBIwpWFlIfKAfeZ3LZgkjdtd4LgcBNWcoaWmoJBJUQaXaEzSW5M6MJeRvCYQT58pDnJK7x2K9PIgRpsXiZgLuTz9fqInYWQmQ2UU1O8WkB2rQ3v4+cefmyuc7XRSl9Gfm4onXU+bM/MwrMnExpJ+HSFGgLaEHX+HibjJiQAwDhwTyf8AgRib/eOd9shLxBf8+keyMSEzEGtC/wDDwacRtCSUAKCjUOPnaKcD+Qhtmn4QWnUqPykbgK5GMNw1J7bxPzjdBMVNbPVdeTB/1Ctj5R0nGtyhFHElbwYcSPLyj0HjR5vuMdRxDnE32gNULHxAlvmPMvDAxgPwpPhAOKlMyTlysUqcFOj0eFzxKjHPloilRej19IekgqpWJeHKkFQU5DeMVZc9gC7Ex5uaFPSNUWivwyRlIf5xUxGJKUpsN/l+dYiYOfW4qaRQxppex9AbwnHH5FUdI4A7zGxLCni79Gg2HmmWspJ67Pd/Q1hGYrMULqasduR8vlBl3LN5NsCzRRNfEY3Yn7Vsqa7HMqWiYk/5ZQETB5pSeT9IlYUkVN3Ycub70tzEG/5GxJlf0UxBCCUTbAjvOgkF9GbrETBcTlTKqV2ar0qkmrtsbHw8If7TnBNHn5I+TaSeJjsOz2SsPU1y62s3rq0J8G4omQg833D31PhpqDEeTm+BQKVC+YMQ7gEu9bDpC+JQQwUUg1YElzQAFtPr4RntzvoW39I2GHxKpspJABzLKj+1RzJA32IZvlHWEwWWcFLIJAs37TlTfy6DwL7MYof06EpINHcKp+5ubg03HgXONhKAEBLPUswNztsx9YW5cU/tFEXx0R+KY/PYMCaCuri2925iEcPwxcwlSu6L1ettfGL2BwYyBZDklxZwLfM6xwoioLjzbQA8qExPKTl2bJN6RMTMTKT3Q1fHlr+UjV46bnw2YM7AmvQlvWMdPHea5LU9I2PDEAoAoRlY25O9eYha+hTVEThc/NQq+b/n+4qrQpw4CgQSXA+otSpeI/EuHrkLzpdSX+Hq1fL5Qfh/Hc1CK72cdGsz2P0h+OqqRkWvKDpyJWcyezsCoEs+oLVQQ3ix2g+cTEKQEukuM7uBQh3N7e8D8XKpkyiRnZIzbVejUZtA3QWLUUmYhj2SjlBOV/3OABVw9WirioO15G0n0ZVcgy5oAPvEAgi4Jt0pFDhkv9Ira7EHRvzlAONNKUkIdS6KDhzdwG0H5zhyZiQJKCwD5mAazkA0025DnEfqE3G39gvQlPWSa7xQTict+UTZa8yx+W6wTHki3R4ifdBJjeMxRykv+V+0Qp2ILQ6ibmSOVIVmISXjl+oEpNiU2fSDcHk9pMCebnakLYiRch4LwCblWolgyVF+bMPnF/p42wY7kkb7gshHaWc1jUuNoyHsf3nUY1meKtHo5dvR+PJXHYVC4ggMeieaMBUHw81jWxoemsJhUdhUY+jjnjEkIW9SD+F4TkYcqLk6H1b7xZnp7SSKOxY79YBImhI6aeEQZVTGpjfC5bH/AH6Qyqe6ma7+dYBg5+YU/OsdJUxoK1Y6iJoJcrZRFo7lBkkC/wBrfWGJag42b0/GgIA7R75heu3zhU4piUaj5afhgsipG8qI/wDyJJAkS1By806uzJ06lvKMjwdOZRTvGh9rp4ErKpJzKmDKTYBALkMaE9oPWMzwyblmJi30q/ZRskn2McS4XMlVrlNaW8h1MTVKJLuX/PtH6ZJIWgAgGkScb7NS11T3TyiniLs0H/G6WwqauVKXR+dOWg51MaHiiSpaEnu1AZJpXKHoL1NIx/spgFYdWTMShSs1CQQrdxoW+Ub6VmMwFRLZVaVGjFwQKl/Pw8+WOptPzsdB+TrGTRLSHBTSgBvQm7tYHq20ZadisxYCoOg6g+HWK/tFiC7O1XoAHNaFjo3M1hPgODCl9ood1LFLXJuz0cOOULzf8UMhpWEwuCyJUssVkOL0T5bMXg3BsSpM3Kag6WY3/PHVopYpYUDoRpuAKMxoR+bxn8Or9ZFLqFutbX2iacOKTAa0zTpU4VlrU3tdgD11rtE/FcOQoMUAP8SaF2o/ziolJQVKGtQwLPQ3eo/KwGVMUAxOYkuS7NYkeFDFKimti1G1ZGlSp8kJDhSXqbW5AXuawIZ5s3NKBoXUToH1JtFTiGJShmJelfMW1sDvXzBMxacuUJCXB5DMwLFw1nDx0Yu6sZH9DM8TAM8WLj3udbl78oXxWLBCQkskJTTkKB/SCcXwq0y1KAykgtb3SRnUKe8EqPiOUISSmhELzq0vyZNbLfBZfxW2La7wHic4OQ9y9vXyjvDY8SkqYnMrcuA1gna8S504KL2O0ROKcjpUnQfMyRADMrH07EBm5QlOU6Y6EOQs7mzQ9N48x2I/pksPemNe+UfQ/SFpAdQe1CeQ1+USOI8RE2c7hh3Uito9b0+OomwdOz9X9j+LS04cBQIO8Vf70j/L0MYTheYIFxFD+oO8P9v9B3vEB46SqGjwtfKOFcPmDR+kMWWD8mP02Zfus4SY6ePjhVj4TH3ZK2IglJPyLeOa7T/kxnBYjKW0ND94Hi0AFVauX+/OBAdY9CAv4mVpsdPOF5YuS0Cm12e8OlqSFZi4LN05wzNUyn0b50IgGFUQFAhiCxEdqnOG1t/MQtbHKZYRNfKRUjXltEnFKBWfLnq8emcQkF/C1OmtKQlxDF9jLMxWU07ibBS/MGj1jZRctGOf0QvbbEd6XLGiStR3K8oA8Aj1jOyVModY7xmKVNWVrLqLP4AAADakDQKjrHoY48YpCm7Zv+FTu4IdEyJXBgyIowxAMZk4jKQdo0OBx5UCBUps1AwBYgk638oy0UeHY4oFLtlfYOWJBDfEfLnE/qEtTfgKLoZ4pMBUSNzU6hgAG3Ab8pFrAoSnIgkkAAEO4zHKpyN6+AaJMlctbKALuMtKX7xKX20eobeKhngLzId6AsFXBDAueo5vE0Y8slsbbEeLTzKmOGIVW1rszKdq+ZPgpg5ZKgs+6k+8dwa+rQDiclc6b2aRQsEl9ikPShPSkX+K4ASZMoVYd0trzal2NTAZsbkteA1pJMty8QSgEB7vrRzblT0iDjCVvlooPRVA4AqHAfxeCcB4gwQxYjMlydDVh/8AT/xAOLUmKLgMT0qPW/N78yvUoJoyMbtElMxUokqBzVNnI5s//of7eAL4iouCwckmqg9gbF/8tfDWKKZCZr5lAM9TqC+r6dNozmIWjOUpPcSS6qAZUlVejc4KNukc/joU9reJqlykpK3KzlDmiUEVKRzJvA8HLUlAIIWAPeSXFGryHWMXxXGKnTVrUXzEkXYDQAHYU8IHg8YuUrMg1Zi9QRsYsfp040xMpWzczJ5NNa0jnDr1LREwnGZaknOMiwp3AzJKS2hq9S/Icof/ALhKKQ01NR7pzAsW5WdomfpXF6B2ws+e58o+mroQLt67Ql/WSU1XOB0AQCT1ZufpErHcbJGWWCgaqfvHytBY/TPo7SHuKcT7NHZoPfU+cvUD/HxER+GSs0xIG8IvGh9nMOzr8oujFJUjGbeTjVAAPBP7gYjCbHvbwwyjUmPUoMHlsY5xstapa0yyErKVBCjYKIOU+ceasDPqZZ66RzkaCJlE6Rn+FcNnompUsZQkqKlFeZSwQoJQwJcB0nMqvd50F7TT5nbEoRMURIBSqWop7NWc/qEJqoDUAFwLQbwq6snfrHw5OJq04cHQeQhLF8PSFe6IiS/amb26k/pqShJLUEyaRL7QKlDM5zGwyM3xPSB4X2nmTJYUuZhkZlpGc1TLSUKV+qlMwsSU5Q6gdwDSO9qXgxerxN0/+iviMCVihqzdQLA/eJKsBNSoApfYiFeE8bXLRh0JVKIUgqYd5alkzFMBnBSktQ5VDdoHw/iy0ArlhE1fZZ1ze2mLTmUUsmYgAJQXLBILpCT477ciTJ7GTcdPz/f+CwMEteUgd12UCWIs9WtePOL+ySZ+X9RQCXYXuXJJ1/iA47jmIkzZclfYJJ7xWp0oUnPlZOZbhQSHYZy6k0ZzAB7Uzj2xSJIKDlRLUf1M3apljMkLJysq5CWJDZhWB4z04hwx+mg2p23+BRf/AB+p+7NHiI8P/Hk8VC0HzEUJ3E8QJqpoEozJEnFdp3V5VJlzENlTncFQAqSWqeUP4r2qmJXMCeyKUmYMjKzy0S1y09tNOZsigoqFBTLU1hq9z7BkvTX00Dwns/NlpYpfoY5mYdSaFJHhB53tWrOnKvD9mZ6pYV76lJBlpSUpEwZgSpTqTmandZzHfCOOKxE6cJhky0IEzulQE1ORTErGc93LUqUlDGzisE55ErFrB6eUqTaEQncNH0pTEHYikM4jiWXEKlhUoBIBCFVmTsySt5VfdsHYuXtE6TxqdMCRLGHWVFPeSlRlh5M2aqUe85WkoDlx7wcCNWRyW0Dk9NCL1L+n/pQXjFJLpbK19nd7V+IwbFTVJXmQLge6QdyS5FKFqHXlHHs9MOICxMCAWlLBl5gCiYhK03Jcg5g/KOeJ8PVLJZyGodWo4tEcvg6QM/TzjFTW0VeBYsJJmLu1Ls5ux0LE70hni/FBMllLpMvQnUgddj5gxlE4hWVm3e1dKbUjpePSoEKJCqMRtRqvXSATa0BCrsucPmpKFByn3SC7HY0NGtE3iuMdfdWojqlvKv0geHx4GapDgjbmPkIj4gOopl1J1drXfcQrEnya+wZunY5PxJykBRrdhoCPvEDj+MKJIQDWYO9yS4KR4sfBI3iticFNTKCpaM0wgirMmjZm1NaDl55bEcGxJJKkKLlzV4uw44xe2Y8c3umSY8IhtXDpovLV5GPsJhlZw6SOoMV2hLjL6HsHwXtEuCxhDG8NXLLEON42mClgJpBZksGhDxtGH51lj4JjcK4RKPwx0jhcpPwxxhmOF8JKy5HdjUScOEhhDKQBQCPXjUaLlEcZYZMePG2cb9GECUx8iTWGsRaPMKHhDWz2VJpAjgngo4ZSGwIZPuwvIjObIMvDd9vXWDzOFuGAFYFOcLeLmFU6RCY7G5Lik0QEcJUku1oHNkFJqI14TSJHFUARso6MxZHyIqo6SA9rx61Y5UaxOeknY1h6G14ZWOULSkumGpA3hkX4ESrs9lIGwgmQVpe/OPckdpEGv1FtoUnYcGrVjhEpop/076wJeGjKOWVdEyWgJJPKFyyneCY8MWhYQplENiGK4MhVQSD+eMSMRwaa/dZnd6N841MLz1NGJiMv+n4Z7Sr8GVRwaaSxoKa05+MWuHcKRLFnO5reuv5QQzmjsLjeX0Zi9Big+Xf5PSgRyUCPc8fPGFoMp5R8qUk3SPIfaCtHC40wXXgkbCEpuDTFMqhVesEpyXkXLDjl3FEuZhtiRA+wO8OTTEnjPEDLSwhkcs+rJcvpsC24nOKxARdjC390G0Z6fPKi5JgK1kaxRGUjzJww3pP+ZpzxiXqSI8/u8reMvJOY1g/9PzgubErDy6P/2Q==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596" name="Shape 1596" descr="data:image/jpeg;base64,/9j/4AAQSkZJRgABAQAAAQABAAD/2wCEAAkGBxQSEhUUExQWFRUXGBcYGBcXGRgbGBoXGxwYGBcWFxgZHCggGRolHBcZITEiJSktLi4uGh8zODMsNygtLisBCgoKDg0OGxAQGywkICQsLDQ0LCwsLCwsLCwsLCwsLCwsLCwsLCwsLCwsLCwsLCwsLCwsLCwsLCwsLCwsLCwsLP/AABEIAL4BCgMBIgACEQEDEQH/xAAbAAADAQEBAQEAAAAAAAAAAAADBAUGAgEAB//EADoQAAECBAQDBQcDBAMBAQEAAAECEQADITEEEkFRBWFxEyKBkaEGMkKxwdHwI2LhFBVS8QczcpKyQ//EABoBAAMBAQEBAAAAAAAAAAAAAAIDBAEABQb/xAAuEQACAgICAQQBAQcFAAAAAAAAAQIRAyESMUEEEyJRcWEjQoGRofDxBTJSseH/2gAMAwEAAhEDEQA/AN3lgqRtHgEESI809s+aFMdPy18usOLIAJNhGR4hxAzFuDQWEC5cdi5vwEwtSVG73g+CWM5B3iZh5rUgk2YQFEOkqVlSQ7kUzdDpC8fyZqlxVsa4hiVzl9jIFveU7V1A2szwhh+GpBA7RD/Fdn1DkMfDeDKVLky+zLlSgHQDUf8Ao6GloXKSmpSwqanTeHtqC0TTlyYTHY1S5pSgUBIDDwHM/wAwjj5CyrvBieVzT1hg4tjmSK7/AJ1jj+4kukv4/eEzyMW1Z1wiSJsuYlYJIej/AP1VjC3Dx2azJXRiTm3HwtsD84IOI9mXBY1FtIJiTJxCSSsJW9HcAhjqHY2uCCwszwcMybUWhdPoZVOVolRfU2Oju1qDlCUzCuyyABo/ibeZ8Y6wvEciky1qF6kFJLG1HdiSTXWj7VJ0rOnuqcaVanMePjDqB0R8JxDIoAC305NzhjFy8/eS2pIrR/SF8TIyVND/AKa16Q3gMCpebO6JfxEBz3SCwG5LbMN4D21Jhp6BYf8A6zs7B3AKjTu0q7iFQXASfPU6NyinxecFFKQHloAADM4BevO56wDDSlHK4JAzMspbNcgFviFrbF6wvKu1E2rWjuVgSkZil6WO/jHUlaQe8in5bnAuJcQCSxzFn1B28nL6xxLn5w6e84dqEg7GuzxmLG47fZ2vI3xKWUCUSXDrCTd0MCHoC+ldoTmSjkSQT3kKIYbEhr0tFniOGUuVJAFjXkFBzryeu8TsOkS2zqCmzBKQAQAWJO14oyypgu/AZSM0lKX7zJFrbgjkkfKOpaEorqKC1KNTa3rAZ+KuUjrvTpC3bKV0IdqfmhhXuM1RfkaxOMQfB9LXOlNTC8vEgWvb8b6RxKSkXSOr+tocTh0rSShtixtQXe1/QxjuQel2KMVOaFhysKvUwqrFBwXCT/kKaag31pHGOxHZrIfxDiwcmJa5mZVC2gFulj1jYRpnNrwD9ppqZSCAHE0hQrRhSzb/AEjP4MORHXH8YFzAlJdKHTm/yL1I5aQ37OyM8xMNkPhpH6N7LyymUGpaLqpqoX4dh8qQOQhrLCrHJHicQeUd/wBSeUcFEc5RA2zaByuLK+JHkYa/uqDcKERUcRQYMnFo5R6DwQ8Eizy8jvGuIpMohF1U2aMvhpR1h7jeKHdSBzMBkqSkFS7AORqdAB1rHmZ4/tOERsXy2wk8ole9VTPlHo50eEZ3FSmWFFszqatnN2fTSJXE8YVzVLIuzAaAABo4w+JBSQpyA++t4bBKDoRObkx3h2ICe8e8rnofsQT5wzh805bPQXO1f5iHPOQApOZLgO2uxGhitwqZmU9y4DBrmmavL5QdbE8mipiUIylNqCtWHW73FPtCUnCZt0I3U9fxnYbxQMqWhYM3vH4Zabvd1eGX7ER8MQqY5yJapq5LWu/7TAyjuw4ryxM4KQT3lKVSoSMtepvrppHy8DKJdIygMwVmOxqQa2Om8MAEfC+rVatK/m0NYOahSmWACaEUA89L+gaBjJdJGtJERckDMlSSXHvoUczFiWL/AF8oVmJXKH6OKylT5e1STR2IzpIqP3PrcXvcUwwlKGV2LX8iaAasPGEcXh8yikHMDlU37rW6fIaw6ORXxYDa8CqsbiMoEypDVlBw1PhKwa7uXpHWExa1qAZSBqpYKSdCyCVWrrAMfhpw7GVKTmzTBmKgFBCQ4VqCCSdNEh4aWHUSO69KbAMATqbV6wx8RnLWlsOrGZblwwsHP0jqXiFrUGZKasoH4QHOb/EgkEBiXArC8vAqJsSOW2resUeH4VAdIJyKbM47yWclt309YVUUAm/ItK4ZKAClkr5g5QT5OfBoMhEsPlQmW+ozafF7x8d3Ij3iGIBJzNSyR7qU6NqfvA5RzAlmFhbxpA3XRqqwOLxkxJTLXZKRV/ee5+ng0cKlOsMeVaUevRvpBJkhKylRBJQKgMHQ5U5UxLB1Cg1EGwWMknNkKCAW7qiRmZ2OYDKaC/o1DcXLZvF+DvDYPO4cA0p5+rsPEbwZCOyoqmr9aOQ3LTaEpvHALJU9Gu5Dhy6XBrE/Fe0kxQyhLgs4IL+opp41rUwtRFuT6ZYxGLSkOpLi/JmcChLmoiDisdlLyyQw5uAGq9rGvnyidiOLqH/ZMly1WDlyd2oad010bpEwcUlqJLTJhr7qQlJowej31hnBmpspzFGco5RVncn4Q5KiXtp4iE+LcQEpKUSld8EgrSHrbumz1uI+kYidOBSGloNC1HGxJckfOKmEwKZY57xqaQ2NLZj5PDJikKmJDpTdqEDodIp+zswiYlo1WVWbMwcBnI0AoCLEQPAcOk9u/ukm2j8thGWmO5RZt+HKJSIeaBYWWAkNBmhLHAwKx00e5Y+jDrMhM9rcElAM6WUrPwhL+IILNGdx/tfJWcsiQofuUpvQRF9pZ0tc1pKVBCX7yz3lk3WwokNYRKkyVKUESxmWogAakxXii+KbEZWuXx6P1BCe0U50APK2uwhfiPEE5ezTVi5VubWhsJTIkJlLLzMozAE7ChV4M0SVSUq0hDiotsBt9IXExy0MTMKCkBNVa0p56mFTIKS4MUeGpKspPMCAuxTddknDKyLyLFFODel2LPF3DcHEnLNzhQPut7ubfmwNq3EecV4UlYBJZQ11PXlAlDIEy9Jab7lRzPfYtGxnugY9jUleUu9SKk35l4PJmqFqhtjrux/aIAiYkKJIpsa0tbW0ez8XQkBhTWtGdzrASk10xir6KCMYEpY9K1c1LkDqfvCysQm5ALbADb1pCkqtfzr/ADHo93xLV2b0dh4wDlJ9nJIYmY7LZI/1QFo9n4xfvPTZhYwhxIsA/h9oJjFASBUBTB+Wh0vUanXaCitmOkeSJtVEF+6opfQi7eDwWUp6Db+YncFmjuhV1Zk+CqeloZwOICXOoffkNOnqYovQKaHVJL1Jah5tWkEkTwKFz1p/qB4aWVgqL1cDye9fWAlQR3gHajmmjW25QuaOPlTAV0FX26HU2g2YoD7jqRuOUCw7qKst0mrHmfP+YYE4KlrBFUg0HJiDbeNRwhjplVB2SUrBL2QqhqNa+JaIHsVgcozOEZsxNbuGqRpUDTWPuN4giQtnzTMspDWzKIW55AJ9YY4bgzJlCWCSRckUY1Ulho/16RRCUYrbHYnFO5FHFycwIUl0rYsWBrQuwqQWPgTpGTXw1KzlzrVlcVVVnLejeUXU4ebNXR2LZiFWs6QSMqX3Ip5Raw+AKA6ZKQCXc947M5FvtA5MsOkws+SMujHI4DL/AEilLqUSDmc1e3WKeHwgllQZigF28vmY0mHErOhRR2eRQUCkOl/3DQdH6axxhuGFRnTJhABtlq7kGg2paJpyb6ZLTRDVgjKlhRDZrVu42ake4dRWAbAFiT8oLxSaZ8xKJY7qQEgctzFwcOSJeUOGAFdSbm/SMjb6Ci/BHVNVfTTT6QCZO12j3GTMqykOdNOukBk4NTHPRz6QXQXIocJ4mqSoTColDsUv9I3mBxSZyApJcGPzeYgAAD3Yc4DxJUlWQE5VORqxe3pGjMU2nTP0RSYHSBcPxqZyQQesN5OcYWUfkf8AyLh0ycSFIQns5iAoABg9izWgvs5JEuWJyB3lVJN0pcgNzJeH8Z7I4tUjKohYR7o+Nj+6OMeQwQh0y0MnmSB9IbGdQ07JMkWmxWdPJU6rqPWKOCkVBWQ1fKn3ELUCQ4qbP84Zw8sqqASBfaE8mAot+RpSZegJqRy0rAxPCAwIHhbyheYasnzhteAyIzLbp50EA9bOkkLrxZNS/neE8ViP1i7h8p01As4qx+UPcJwxnTHsBq7Do8d8U4SVoK5ZcoOU7qSQ5y0uCT6wWNU/yLYtIWZi8ooBo420pyJinjZIyolpAdRDlzb7c33tEDA4ggu7PdwXoXBFq3FtoqTMaHBSrvJYa7n4n69YfwVbA5DqUJSgg1YNz1LN5ecCwEkKQHIABUrZx7qRcNp6wnMxcts0wv56MGLmlPx44xnHQtPZoBAt3TzcZWFiH0juKuzOR9iJnbTAkDupZ71AdjXkWbpHHGscCAEMWATTQh9g1HFrvyibPxJC2I7MqJABCyolLqplDlmd+lYIjhGKmJzIlmS7kFanmZasQlmSfGjR3C9hWJYjHhGjqKXQirnZyB3Ukm5NgYpJmTCgTFJIdkr92i2D+6SKkPsHg3CcHISTLnpKFqNZhLlRDAOTVtoZwGCZM1iDlYBVgRXpz3gXOC1/UxNB+G4r9EgXAfo4c6P8O0HwmHC5JOulDXkx2r5Rn561y190EAglSgKHcFIqxHX5MXg3GgLNMSTZLEguQRXR+W1Y1VLaNsu8KkqSp6ZVJALtcW+/hzojxieELcEd5NgegH56QyOKSyVqDgKY5VBiFe6QzPW7t94gYjEqxKv06AUK6gJZnZVlKLEAhwHJuxHUktmWeYZzOSqgEmjM7zCAVk+ifCLmJR2tUMlNMwBIe1HO20Ky+HCUgBPMN9jBMKrKXfqL0iXJlbvQemVTxZElIly0h9AmgqWDl60/DHImz5tzlTZrDQ18/SOVSUkpWkfa1L6iKIdIAJA6ltW0P56QMZc1tgkyZhSnnfXUQPDkuUgsFU6HQ/frFFWLSKEvvrVqGzFvpC2MEtZKkKZRtUAvSrN4+cHFRjtMYpWAkr7NWgIJBYaijPa+sGXisySxY0Daa3IPIROxLMVEZVOO02c2U2he/OAql0zD8MZTi9PR3FD2C4UEqzLOZV7mlAflHWOCEJJdxQsdOTnxhCRiXuax5i1F2Wn6GCU67B4tErHYgJUyS43/AI8YXRNXdulPGK+FwskqKpijblT7m0R8bjgVEC3r8oZF2Btml4BxbLNChaYKgWCrKbxEbwTo/KsI4QCNFlvIfaNdK4ucoroINr6PVxfKCZuco1j8i49JUnEFBBZKj41d/Jo/XmjO+1fsz/UfqIVlWA1veGlXoRHImyJs/N1YkKWPG9vyh8ouYviAlIyI+IVs7l6WjNT8IuUWmJIqQH35fmsaDhXDk5Qua7qDhFRuQ5uPCAyyUFbExuzvgqQVArNOdK1ArBuLKSqaEo93QDW5Lb20gn9dkWACGFAGp5QVfEXPfSFA0GjdCLGJH6qL8B0vLCJlkJCZVDUk6B31bYQ7ggJYANQA7m5LOTzsPOEpC0KOVJpsaKBFb/EKHzhDF8bdKkpBSUjKSR3TpXaj3i2DjNckK4tMznHpBE5apSxLSoOsLDoAHdcA2JJ03blA+Gy8TNTnTLBeiSwBUBdQR7t8tW3N6wThGH/qyUseySe8on32sgMO6KlR6dI3ckdiAhIAmEd5TUQgsAW0LMydPKKIxvsqwYFVzVmLm4Gf2glAS0kAFTDMxb3KksKi2sVcZwOTLSUz8TOOdlZUKCRaqQlKTsNd4VOKJUs6zFE+ZcX/ACsU5XA0pSJk9QD1IpQM7Fy51dtj4T+7JtqJDJ7dCGDmYSSp5SChWXLmKXIDWBKnA84YOMctLn9MwNxavK9YNjcZgwABLcvqDtZzY+BrEvEzkzFfpIYEW/KC7P8A6gJTn9gjP9pnzlAZQR/loz3c3DnTeCYpPZOhJrR67axZwb4aQ1Myvi7ruNLHTwqIzJT2iy7xLbbYSdJr7DSsJNWCQSoXUk31YNqPvErGcMTNDEAFTDMWoXDVHiPGNJwfEd7IqhDsS3eDCh50Ed8cwISFK0UHFaPQGltfWKIaXJeDk62QfZb2ZlLCzMnL7hAShlKzFQKcuUULNswijw3DBTAkBqNsKBgDQGkccLxOTt1guU5ZtaWUHHkv0izxMJKk4hIGVWVxav8AlTflWkV5o8o2h2aK5aBqk1ORmBa9yNaP+GE5yWobj52i2QM51Chm6s5qNKV8IncZQQzWJNOW/r6RFLGoqxaYPALZ3oCYYmoznfo3gdoVEpgBsNBegJ+nhBZM4oIP2+RprEyVOw60OpwtyodAfDb86wjiUDk1K20/15RRn4wtRI6+TaU/1CM/EAg0bbbTbqYoTi+jNomma6+9XM4U40Y16j6RW4bwwISy5jlrAanRJd3rEtu+H3NtgDq48uYijwwrmIDAksCWf5kc4zLKUYqhsKYH+3SiXdYPUF/SD8QwmdAyB2uQK+MOJ4ctJZVOukFSgCjix8/pCVmmuxksaow4JCylVw9C94nKSCa38bxqeI4LtWUCy02O4Oh+8Z3EJUlQdJS1wXEW45xlG0TSi0PYCW0ptyG8n+sUU2gGGkkJSDe5pqRbwigJEbZ6uGDWNJn6ekPHqkbxwgQTLDaRE+zJccw8rtgC2YjMxALaZg+sI8RnSpjVKVJDN/OsRvadU2XiFdpUu4VunRtv9wCTOSqqjXfSPM9Q5ctoBybYZSmLbP8AxWGcLiUEtMRmB8CxpqNDHUvsiBmBP28IZVg5B+IjmNtaeI8oTGKYai2NTeByZgzSFsq4STryOhjOcd9ne2egTOtnaijcBY16xal4Ip/65gI3+cP5llJVmBYAMda0f79IqwtxloZGOzN4UjDSwhAqk5Qd1AF1GgcuLf8AkaQ/jJapEla1K7yktapWuhcnYfIw3IxEqYtJXKSFBiCA1Xd+YeEvbGarK3wEoUlXOoI5EODFr9QpfFaY3PlXt8Yon8IwpHfKT7pKbXqARXcVLx3jpyCf1VP+xBLAu97X+WkL4jHqmZZaCyAkJZ7sAovyofXeLOC4RLlJzTWdrU52rc2fl5ISb0jymiOJINZchOUB3VUgAXLt1tFjgc9yRlSAO84Fmb6n0gWN4kkDs5RuAGHL89I+ziQgp/8A6LuKHKOZdtoCejqEONcQ7Wb3fdTQddfDblC65RCkKFHp4ivyjjhyP1ADvra9y35WNRMwyEoJWAUmwcd7na1dK/OAUG9mpWJcYwGUy5iKGhqUjXmz6PHnHcQlcshBctUM3NhvpbaGV4jtAFNQF6Aig7tCBaphPOgZnSWLs4NAzDXT6iGvX8RntkvhaHmqQRlzpUggirrSRR/3NTlBeD8RbDZZoNMybPmuHFLQ+cGmZ+pKPfSXAs+V1FthR2eGOL8MTLAKqlVAlr2NhYC0Nn6tRWg8kviJ4LiObKVEBx3WFxVyX+IEVrY6xQMlS0gKFApLl7jq19PAxKkcImqYmWBLY0oL0euz38716wmLVJWqTOYEU5U2Oofx842MuS2TVRWw4d1Uvao8Mx8a8tIRx0guGtqXt1Jb1g2GxQSqnuqLi7Gl/L5DerRSCVE2tWhejufDwfaBlC1QUZAcFPDhChQlhoNPOJ/EkhC6WhrjksIqCAPwfasSuIzysJUSDTrQUaE1XxYV7s4fvDk5LbAEn0jWyeLS5WEkpltWWglgzEj8Mfn2MmESZhs4yAjdbJDeG2xjXYb2dyywZimZIISL7NG5W0lXY2FPsBiuKFRzXPL1/OUBmYhSiP5EX04HDylME5vVRGjuzFw0LcTxiAQEhm6enp6xNOD8jm21VEyVMrX5wKfNEzMDUIGYOHq7feATsTmv+dIDgVjtAHYLBT52fxjfT6nQMZJNfkbwacxA3jVI4YGHSIXs+n9QAiojcZOkVMvmyqkCPckQpfGUbw3J4vLPxCKzz3Brozn/ACFgQUiYKGz9K+f2jAhRYBW3lH6vxwoxElSAQ9waXFo/L50vKUhWgoPO3kYnzx10LnaPEk7vbw/Gh1GcsG0uIXwWIYgXD6xQ7cVagr5RC5VpIOEmujrCyiNW+/hrGiw4GQ1FGpqai3jEDDLc3+28V5ZZKqMWavKv3jsbblQ+En5OZUhKjkIbKaHVmjrF4QLlLlrqwcNejOR0DnwgeLmpBSoVUKKA8HhzCTiooULvq/qOcNn8ZKR0oeDEcMlqTMVQkpJDdKP4fjaVJKe0/wCwmYQKpQaAVoVOBtbkHrE/jmH7HFzUWGemndICvLvN4RR/uIRJEuUP1FMHArV/RtK2MOenRAyhhESZSVzQhihwSbuAAADvCXCkZyqZMJck9PPzEFXhj/SqSnvNUqD95VyaUa/lHXsscyDroD+dXpuIGtmCa8PlxQDUUUka92j9dfIx7xHFhUx3ce6OlAwflFhUpOYLUwyhQHUsdtniDMww7QsM1aeLaAm9T+PHJUPwoqcMTRQNQwULM5ckf/k+EEx5BAbIKMok0FEsAPDfeOUkgBNRQONQTXLo9deWpibjcSkAgddL18rvrT16cpJBuKWzzCyyFslQrs/hFLFoMspMyrAM+o2raI3B0lc1OzgnZusbT2lwnbS0kd0izs3xPXn+XpHNNxa/iJlK40Z5WPnzP+vKKMLO3N9baQpxFGJUGmpChYOkOK37rW/LwEYLES1EprQ1TXdw0M4bj8xJaYlR2oXFCGax06PFGKV/72xeiapC5Rs7Mcpd6kFQFW1atWHIw/K40gpYd0itWBNzo5JqRaLk+XKxCQCe8AxytyIzAUuLaV8c9icAcqgpHuuzDKSC7DvClR66mkWRi30zXj8oBjeKdqQnToXbkH0AiWucVFk1ejfnSBIwpWFlIfKAfeZ3LZgkjdtd4LgcBNWcoaWmoJBJUQaXaEzSW5M6MJeRvCYQT58pDnJK7x2K9PIgRpsXiZgLuTz9fqInYWQmQ2UU1O8WkB2rQ3v4+cefmyuc7XRSl9Gfm4onXU+bM/MwrMnExpJ+HSFGgLaEHX+HibjJiQAwDhwTyf8AgRib/eOd9shLxBf8+keyMSEzEGtC/wDDwacRtCSUAKCjUOPnaKcD+Qhtmn4QWnUqPykbgK5GMNw1J7bxPzjdBMVNbPVdeTB/1Ctj5R0nGtyhFHElbwYcSPLyj0HjR5vuMdRxDnE32gNULHxAlvmPMvDAxgPwpPhAOKlMyTlysUqcFOj0eFzxKjHPloilRej19IekgqpWJeHKkFQU5DeMVZc9gC7Ex5uaFPSNUWivwyRlIf5xUxGJKUpsN/l+dYiYOfW4qaRQxppex9AbwnHH5FUdI4A7zGxLCni79Gg2HmmWspJ67Pd/Q1hGYrMULqasduR8vlBl3LN5NsCzRRNfEY3Yn7Vsqa7HMqWiYk/5ZQETB5pSeT9IlYUkVN3Ycub70tzEG/5GxJlf0UxBCCUTbAjvOgkF9GbrETBcTlTKqV2ar0qkmrtsbHw8If7TnBNHn5I+TaSeJjsOz2SsPU1y62s3rq0J8G4omQg833D31PhpqDEeTm+BQKVC+YMQ7gEu9bDpC+JQQwUUg1YElzQAFtPr4RntzvoW39I2GHxKpspJABzLKj+1RzJA32IZvlHWEwWWcFLIJAs37TlTfy6DwL7MYof06EpINHcKp+5ubg03HgXONhKAEBLPUswNztsx9YW5cU/tFEXx0R+KY/PYMCaCuri2925iEcPwxcwlSu6L1ettfGL2BwYyBZDklxZwLfM6xwoioLjzbQA8qExPKTl2bJN6RMTMTKT3Q1fHlr+UjV46bnw2YM7AmvQlvWMdPHea5LU9I2PDEAoAoRlY25O9eYha+hTVEThc/NQq+b/n+4qrQpw4CgQSXA+otSpeI/EuHrkLzpdSX+Hq1fL5Qfh/Hc1CK72cdGsz2P0h+OqqRkWvKDpyJWcyezsCoEs+oLVQQ3ix2g+cTEKQEukuM7uBQh3N7e8D8XKpkyiRnZIzbVejUZtA3QWLUUmYhj2SjlBOV/3OABVw9WirioO15G0n0ZVcgy5oAPvEAgi4Jt0pFDhkv9Ira7EHRvzlAONNKUkIdS6KDhzdwG0H5zhyZiQJKCwD5mAazkA0025DnEfqE3G39gvQlPWSa7xQTict+UTZa8yx+W6wTHki3R4ifdBJjeMxRykv+V+0Qp2ILQ6ibmSOVIVmISXjl+oEpNiU2fSDcHk9pMCebnakLYiRch4LwCblWolgyVF+bMPnF/p42wY7kkb7gshHaWc1jUuNoyHsf3nUY1meKtHo5dvR+PJXHYVC4ggMeieaMBUHw81jWxoemsJhUdhUY+jjnjEkIW9SD+F4TkYcqLk6H1b7xZnp7SSKOxY79YBImhI6aeEQZVTGpjfC5bH/AH6Qyqe6ma7+dYBg5+YU/OsdJUxoK1Y6iJoJcrZRFo7lBkkC/wBrfWGJag42b0/GgIA7R75heu3zhU4piUaj5afhgsipG8qI/wDyJJAkS1By806uzJ06lvKMjwdOZRTvGh9rp4ErKpJzKmDKTYBALkMaE9oPWMzwyblmJi30q/ZRskn2McS4XMlVrlNaW8h1MTVKJLuX/PtH6ZJIWgAgGkScb7NS11T3TyiniLs0H/G6WwqauVKXR+dOWg51MaHiiSpaEnu1AZJpXKHoL1NIx/spgFYdWTMShSs1CQQrdxoW+Ub6VmMwFRLZVaVGjFwQKl/Pw8+WOptPzsdB+TrGTRLSHBTSgBvQm7tYHq20ZadisxYCoOg6g+HWK/tFiC7O1XoAHNaFjo3M1hPgODCl9ood1LFLXJuz0cOOULzf8UMhpWEwuCyJUssVkOL0T5bMXg3BsSpM3Kag6WY3/PHVopYpYUDoRpuAKMxoR+bxn8Or9ZFLqFutbX2iacOKTAa0zTpU4VlrU3tdgD11rtE/FcOQoMUAP8SaF2o/ziolJQVKGtQwLPQ3eo/KwGVMUAxOYkuS7NYkeFDFKimti1G1ZGlSp8kJDhSXqbW5AXuawIZ5s3NKBoXUToH1JtFTiGJShmJelfMW1sDvXzBMxacuUJCXB5DMwLFw1nDx0Yu6sZH9DM8TAM8WLj3udbl78oXxWLBCQkskJTTkKB/SCcXwq0y1KAykgtb3SRnUKe8EqPiOUISSmhELzq0vyZNbLfBZfxW2La7wHic4OQ9y9vXyjvDY8SkqYnMrcuA1gna8S504KL2O0ROKcjpUnQfMyRADMrH07EBm5QlOU6Y6EOQs7mzQ9N48x2I/pksPemNe+UfQ/SFpAdQe1CeQ1+USOI8RE2c7hh3Uito9b0+OomwdOz9X9j+LS04cBQIO8Vf70j/L0MYTheYIFxFD+oO8P9v9B3vEB46SqGjwtfKOFcPmDR+kMWWD8mP02Zfus4SY6ePjhVj4TH3ZK2IglJPyLeOa7T/kxnBYjKW0ND94Hi0AFVauX+/OBAdY9CAv4mVpsdPOF5YuS0Cm12e8OlqSFZi4LN05wzNUyn0b50IgGFUQFAhiCxEdqnOG1t/MQtbHKZYRNfKRUjXltEnFKBWfLnq8emcQkF/C1OmtKQlxDF9jLMxWU07ibBS/MGj1jZRctGOf0QvbbEd6XLGiStR3K8oA8Aj1jOyVModY7xmKVNWVrLqLP4AAADakDQKjrHoY48YpCm7Zv+FTu4IdEyJXBgyIowxAMZk4jKQdo0OBx5UCBUps1AwBYgk638oy0UeHY4oFLtlfYOWJBDfEfLnE/qEtTfgKLoZ4pMBUSNzU6hgAG3Ab8pFrAoSnIgkkAAEO4zHKpyN6+AaJMlctbKALuMtKX7xKX20eobeKhngLzId6AsFXBDAueo5vE0Y8slsbbEeLTzKmOGIVW1rszKdq+ZPgpg5ZKgs+6k+8dwa+rQDiclc6b2aRQsEl9ikPShPSkX+K4ASZMoVYd0trzal2NTAZsbkteA1pJMty8QSgEB7vrRzblT0iDjCVvlooPRVA4AqHAfxeCcB4gwQxYjMlydDVh/8AT/xAOLUmKLgMT0qPW/N78yvUoJoyMbtElMxUokqBzVNnI5s//of7eAL4iouCwckmqg9gbF/8tfDWKKZCZr5lAM9TqC+r6dNozmIWjOUpPcSS6qAZUlVejc4KNukc/joU9reJqlykpK3KzlDmiUEVKRzJvA8HLUlAIIWAPeSXFGryHWMXxXGKnTVrUXzEkXYDQAHYU8IHg8YuUrMg1Zi9QRsYsfp040xMpWzczJ5NNa0jnDr1LREwnGZaknOMiwp3AzJKS2hq9S/Icof/ALhKKQ01NR7pzAsW5WdomfpXF6B2ws+e58o+mroQLt67Ql/WSU1XOB0AQCT1ZufpErHcbJGWWCgaqfvHytBY/TPo7SHuKcT7NHZoPfU+cvUD/HxER+GSs0xIG8IvGh9nMOzr8oujFJUjGbeTjVAAPBP7gYjCbHvbwwyjUmPUoMHlsY5xstapa0yyErKVBCjYKIOU+ceasDPqZZ66RzkaCJlE6Rn+FcNnompUsZQkqKlFeZSwQoJQwJcB0nMqvd50F7TT5nbEoRMURIBSqWop7NWc/qEJqoDUAFwLQbwq6snfrHw5OJq04cHQeQhLF8PSFe6IiS/amb26k/pqShJLUEyaRL7QKlDM5zGwyM3xPSB4X2nmTJYUuZhkZlpGc1TLSUKV+qlMwsSU5Q6gdwDSO9qXgxerxN0/+iviMCVihqzdQLA/eJKsBNSoApfYiFeE8bXLRh0JVKIUgqYd5alkzFMBnBSktQ5VDdoHw/iy0ArlhE1fZZ1ze2mLTmUUsmYgAJQXLBILpCT477ciTJ7GTcdPz/f+CwMEteUgd12UCWIs9WtePOL+ySZ+X9RQCXYXuXJJ1/iA47jmIkzZclfYJJ7xWp0oUnPlZOZbhQSHYZy6k0ZzAB7Uzj2xSJIKDlRLUf1M3apljMkLJysq5CWJDZhWB4z04hwx+mg2p23+BRf/AB+p+7NHiI8P/Hk8VC0HzEUJ3E8QJqpoEozJEnFdp3V5VJlzENlTncFQAqSWqeUP4r2qmJXMCeyKUmYMjKzy0S1y09tNOZsigoqFBTLU1hq9z7BkvTX00Dwns/NlpYpfoY5mYdSaFJHhB53tWrOnKvD9mZ6pYV76lJBlpSUpEwZgSpTqTmandZzHfCOOKxE6cJhky0IEzulQE1ORTErGc93LUqUlDGzisE55ErFrB6eUqTaEQncNH0pTEHYikM4jiWXEKlhUoBIBCFVmTsySt5VfdsHYuXtE6TxqdMCRLGHWVFPeSlRlh5M2aqUe85WkoDlx7wcCNWRyW0Dk9NCL1L+n/pQXjFJLpbK19nd7V+IwbFTVJXmQLge6QdyS5FKFqHXlHHs9MOICxMCAWlLBl5gCiYhK03Jcg5g/KOeJ8PVLJZyGodWo4tEcvg6QM/TzjFTW0VeBYsJJmLu1Ls5ux0LE70hni/FBMllLpMvQnUgddj5gxlE4hWVm3e1dKbUjpePSoEKJCqMRtRqvXSATa0BCrsucPmpKFByn3SC7HY0NGtE3iuMdfdWojqlvKv0geHx4GapDgjbmPkIj4gOopl1J1drXfcQrEnya+wZunY5PxJykBRrdhoCPvEDj+MKJIQDWYO9yS4KR4sfBI3iticFNTKCpaM0wgirMmjZm1NaDl55bEcGxJJKkKLlzV4uw44xe2Y8c3umSY8IhtXDpovLV5GPsJhlZw6SOoMV2hLjL6HsHwXtEuCxhDG8NXLLEON42mClgJpBZksGhDxtGH51lj4JjcK4RKPwx0jhcpPwxxhmOF8JKy5HdjUScOEhhDKQBQCPXjUaLlEcZYZMePG2cb9GECUx8iTWGsRaPMKHhDWz2VJpAjgngo4ZSGwIZPuwvIjObIMvDd9vXWDzOFuGAFYFOcLeLmFU6RCY7G5Lik0QEcJUku1oHNkFJqI14TSJHFUARso6MxZHyIqo6SA9rx61Y5UaxOeknY1h6G14ZWOULSkumGpA3hkX4ESrs9lIGwgmQVpe/OPckdpEGv1FtoUnYcGrVjhEpop/076wJeGjKOWVdEyWgJJPKFyyneCY8MWhYQplENiGK4MhVQSD+eMSMRwaa/dZnd6N841MLz1NGJiMv+n4Z7Sr8GVRwaaSxoKa05+MWuHcKRLFnO5reuv5QQzmjsLjeX0Zi9Big+Xf5PSgRyUCPc8fPGFoMp5R8qUk3SPIfaCtHC40wXXgkbCEpuDTFMqhVesEpyXkXLDjl3FEuZhtiRA+wO8OTTEnjPEDLSwhkcs+rJcvpsC24nOKxARdjC390G0Z6fPKi5JgK1kaxRGUjzJww3pP+ZpzxiXqSI8/u8reMvJOY1g/9PzgubErDy6P/2Q==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597" name="Shape 1597" descr="https://s-media-cache-ak0.pinimg.com/236x/b6/cc/93/b6cc93776548c1b2ba54ddf588a9202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7400" y="3276600"/>
            <a:ext cx="2247900" cy="133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8" name="Shape 159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101</a:t>
            </a:fld>
            <a:endParaRPr lang="en-US"/>
          </a:p>
        </p:txBody>
      </p:sp>
      <p:sp>
        <p:nvSpPr>
          <p:cNvPr id="7" name="Shape 160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Saintpaulia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ionantha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cv, - African Violet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Shape 1609" descr="data:image/jpeg;base64,/9j/4AAQSkZJRgABAQAAAQABAAD/2wCEAAkGBxMTEhURExIWFhMVFxgYFxYYGBkdHRkeHR8gHh4eIB4aHyggHyAlJyAbIzMiJSorLy4uFyAzODMtNygtLisBCgoKDg0OGxAQGy0lICYtLS0uLS8vLS0uLS8tOC0tLy0vLi81LS0tMi8tLS0tLS0xLS0tLS8vLS0tLS0tLS0tLf/AABEIAQMAwgMBIgACEQEDEQH/xAAbAAEAAwEBAQEAAAAAAAAAAAAABQYHBAMCAf/EAEAQAAIBAgUCBAQEAwYFBAMAAAECAwARBAUSITEGQRMiUWEHMnGBFCNCkVKhsSQzQ2JyghWSwdHwFmOT8TREU//EABkBAQADAQEAAAAAAAAAAAAAAAABAgMEBf/EAC4RAAICAQIDBwIHAQAAAAAAAAABAhEDITEEEkEiUWFxgZHwodETFDJCscHhI//aAAwDAQACEQMRAD8A3Cv2lKAUpSgFKUoBSlKAUpSgFKUoBSlKAUpSgFKVx5rmKwQtOVZlSxISxNr2J3Pbn6CobpWwdZNtzxVXz7rKOJhBARJOzBR3VSTbzEc/QfyqE6o6qdg0cbhfKJ8PKhOmVVvrjcHuBruOLrYgGoDobKg+KjYlDZtekSxEjTuBoa7ECwG249a5MnENyUIdepDZsS8b81+0pXYSflK/aUB80r9pQH7SlKAUpSgFKUoBSlKAUpSgPjxl1aNQ1Wvpvvb1t6V91W+vIG/DfiIyVlw7CRGHNuGB9iOfpXR0ln64uENceKoHiKO1yQD6ea1/a9Z865+VgnKUpWgPhpVBClgGa+kEi5tubDvavusq60zZhmUbhreCygEkAAX82/Fub39wb2q79YY/Rg3dWWzgKCQSpDetuARcX7XFYRzp83gRZU+rOviW8PCEgxvcybWe21gO6/1tUflnUngzI7f/AIeLBLxkEopLFJNNxwGvcDsbb7GqYkckjuqIWYxs5FzcBSLnnfn7323NTeT5WcXg8Qq38TD2mQltirA6owO3ykg+p7V56y5JyvruvTp7FbJFsjmWaXCaEZMNL4sbytpRUkUizG++qyHTxeJuxNTHR8hjxKhpMuN7r5NKyb9kZEAPbYk1F41sK8YOLxUzSBY7RxAE2ChQWLgguQNRBN18Qj1r7yfqDLYHVlwUhYWszOHa/AIBNr8Ha25Nve6lGM1ql6/b+yTWqVz4HFCWNZArqGF7OpVh9Qd66K9QsKUpQClKUApSlAKUpQClKUApSlAKVUessRNhGGMhlGnYSQOTpftdb7A8cWvbudjY8qzBJ4kmS+lwbXFuCQf5g1RTTk49Qe+IgWRGRwGVgVYHuDzWPwTS5ZiXKsGiIlAKnUrWDaQ1uGVuVO4sfqdkrLuukw8krKyy4Sdv8R1BilA41eGT/wAwBtbf2w4laKS3IZdOnepIsRHCC6ieSPWY++2zf0JA5tU7WS9L4RjjlmayxYdNTMGuqpoKrYj5h79wCeas3Q3Us2LnxKyW0poKKLeXdhb1P19u3FMPEXSlu7+nUJlA6yjK4yXyr5yzAjzI+/I537MN9weOKvcOLbHZXIkYMkkdkbWoAlZQrNYDgG9hwRtxVU6qw0b4mUwM0UgYtJhpQAWPDPEblWJG+m4J7X4r26bZUWWad3TCRxtGFS/md+dNj84tqLcjbcACuSEuXI10dlOpDdIYBZsSIJHdI2uroNV2IuAhtbgm+/7enbhMkbDYt1eZViCMhnJ2aN9ibDcmx02H62X61x5zg8VFINRdpJtJhkAs0oawF++vdQRzf12Jt+R9FePFGZJNMaqFQKLlrXu1zwpYyFbcq44quKEm+WtU9AkRWNx+WRyEJBJOVAIdnIEjXGxWw8vN9t7WtY3r0wPWixkCLL4VJsAF2Yk2uBZb722H9at2D6Fwyhg+qQNbY7afoVsd/c22qdwmVQxABIlBAUarAsdPF2O5I9Sa6Y4Mt3aXkkWSZyZBm0k63kwskJte7WIP04b91FS9KV2xTS1dlhSlKkClKUApSlAKUpQCleGLxkcQDSOEUkDUxsLni54H3r2U33FLB+0pSgKv8Qst8bC7BCyG4DtpO+3lckAN7G4PBHFqL0VnMuHkWGxHiTxrIr8qouCbHgb6ifRRWs5jhlkieNkWQMpGhjYN7XsbfXtWLZpg48PKwHi4eQBx4MtmUqQR5JRzyeR/uvXBxScZrJEqzacvx8c6CWJw6EkBh7Gx59xUf1XlT4jDskbAON1DKrKx9CGBG/ryD9waD0/1E+DXCwhQUmcvIdyQJGKKB6fLq97/AL6YmZQmU4cSKZVGpkB3A25/cfvW+PLHLCn6kp2Y8p/DrNhpUeCQqLxsbo2k6lZGO4N77XYEMSDcWMliy2BwZjV7TYm0smkgFEtZVuN7sSTf/UPr6dedMPBKcWkYmwty0kRJHh3+Ygg3APN14tuCBXDgU/4nLFHESNCFXL2JVVsFY2+bZgu1rlL7X24skJRbS32XkVaPTE4aAZfg3xcUml0YDEoQWjJYlUZSPMlrWub7EC1ccGEEpVHkD4aBQWdbgOjOzaVB3DufKQdxY3+WpPrXH+O8eXwysYB4MQs2zkkKCSLlh/Lyk2rgxGDw64r8DgJmdZmXUGvpjZTtZ/1LYsO/1N6iaTfZ6aef31IJbLMzlxatNOwSLx9MNgAI0EcnjFSN9kYAH+K1cGZ9QYk4hZheNIwfBisQqDSVU6eCRcG57gdtqnPx2Hy+FHI8XwwyYZDtqOq8sx50hmuAd9kFuTUt1D1ZEnhQHD+PPKE/JOmys9rKxINjv6ftWslcac6ar59iXsZ3i58XpMbu/wCaVdmZjdx+ne9tG5Ittv7C32MNmDs9hOWXRrAD3Fvl29BbsP8ApV0m66w8c3gRwr+GhDFnAHbYCNALbsQL3HJPa9dWB+I2FfQHV0LaieCEAvbUb8m2wAJ8w9azWLE3rkIpd5xdPYDOEILSppB3WZ9V+TyATvf1/par6l7C4APcA3H72FROX9T4SYDROgJF9LEKRvbcHg+3O9TANehhjGMey79bLoUpStSRSlKAUpSgFKUoDlzTBLNE8TcOLdvsdweDWX5bnk+X4hsO5LIjG8d9iLNYKSNgSQbgb2rWqoXxJ6cebTiIYndwLNpa5t2shBv/ALSPp3HJxUJUpw3RDLblebxTxiRWA8is6ki6ahqAb0qQrCIDIuuN1eMugVlYMuvSbjYjf/7q8x9VywtgIWGpZEjErHdjr8qm/wBgx7m/71xcYnpJUQpF+qm9XwY4MXjihxcHPgyRqxT6DYt/X2q0YHMYptYjkVjGxVwDwR/5zXD1H0/FjY9EhIIPldTup7+x9K6Mi54dn+STLsBPG+NwyTQNh7SD8tgQoIN1C6twC22k7C+xtsO/pty+bCc6l1GZ2HNhpY2b2G3bsKYvLswwl4IposXDx4Hzta294zdlH+hu4O1euX4owxYx3hkixDqthKGDBGIVyp21WJF2HqpPcV56i4tN9Hb9CtE1F1+8ks6Q4RpRGmtAGszqDZmtYnupCgXtfvtVeyzOcvMhngDYadtSvETdJVf5gp4DcEDyjUALb3r36JxIgGIxrKxVIgq+jF2uF452XfsGueRXll3TqZwjYokYfELIySFFLI+wKnQX2IBAJvvzWkck8kVrb1dEpnAuD/DwPjpHGsh0gQPYnVeMyC25ABNvrfbaufo/Dg+NIW8x8KFbKxYM7hyy27qEJsASTb79/UXTk0SwYViZWQhEZQbujMWU2JO6tqU82Dx+tT/QmWthVllxTgLh2Y2G4V3C67EfMQoVdr7u4FZQxNTpqkl8+eBCWpyZz05iXkOIXDXRSojiLLsiCygqDuNr6Qb7/WoiPInxErASsuLN3Mco0s3qUYbfYhbdqmMT1hisRiY44HEUZkAtZTdAbszFhtZbk2/hqTz74gaJBFhYfFbVp1MbBje1lA5v6kj781LWCVyt1fu/AaFYi6EncWCMrrysltLf6XX+hG3qa7Y/hvM1mBCX+ZZG8y+til1b+V/QVZOouukww0KoknAGsA+RD+oFvUb8fevFPiFGkKPPGRK41eHHvpXfSWLWsSBe3oQe9W/C4VNpvYVE48D8Mk2MspvbcIBYm/NyLgW5H86tuR5EmFXTHJKV/hd9Q+wtYfa1dqY1LLdgpcAhWIB39q6K7ceHHDWKLJUKUpWxIpSlAc2Ox8UKhpZFjUmwLEAX9N6+8Li45BqjdXHqpBHp2+h/avLNcujxETQyqGRh37HsR6EetYpmOExGCxLpCzhlvYrqFwQQGGw3sT9LmufNmliadWiG6N2pWW4Pr7Eth5GOjxRIoTb9IHm/oP8AnPpVxwXVccmIaDTYLF4hkJFrixYfa/PqD95hxOOWiYTRYa8cZAHRkJYBha6kgj6Eb1zZLm8WKjMsRJUMyG4tuP8AuLH6EV31smpLTYkx7OsJhgxhXM5Vs26SpLYHb0Hr7dqZbGJcXho3ljkVdI8SMmx8EXAsQGViqAcb7kE9tC6o6YixcbfloJreWQjftsStjY2tWST5fJgJdWJw77EaXDslm5BSQXUkc2Ib6V5ebG8c1a09f9KNUTPS+JeLETSRE28CUtbfcAFSbkcGxvzz61MfDnOPCGKWVz4SDxrsbkEkhtjudRsfr7tUBk+ZR+DjWjsZZFVtJG4T/EsBwRs221hewAIHnlZcYLESaLofDUtfcHUxI9x8t/S6ms4TeNquib/n7EbFtz7oqDHKuLwbrG7+a4+Rvew3Vr8273uL1Rs1zHH4YjDYsllsSFkIfY3BIYEni4IvwSLcGr18I8UTDNCT5UdWUX3Acbi3YXBPuS1eHVuf5lg5tTRxS4Y3K2jNgB/EbkqdxudjbbvXTKMZQWRWr3rYtvqV7Ps1D4TCYaAWhaNHZhe5e5Vw3rYj+Y7Wqf6ezgYDLfFKEyTSu0aHYNuFvcXstgD79uRUOmc4THYiItH4F5Y/EW4s97DUCAOTpVhyRoa40kVwdbZq2JnFlKLECoS9wLE8Dax2AI9qwlP8NuafgvngQ9NSy5Jnc82GbHzWaXDYj8uyhQVdQjRi3PzX77hd68OsGkRUwgJPhxiSUqCdUkjFmJt3vcgf5vpXdkWWlocJhE0pe2LmePe4B/LJLggsxsdxYeHtsKtp6cwpVlaFX1X1NJd2N++prtf6HawtxXV+FLJjq+nz+i1aGcZblBGEtGGeef8AvAF1eDGpJ03UE6m8pIv2sRtv8ZCscBe5H4xbrHqYxrDcWLN4hXU1ibC222/pOydB4iB9eCxOkbkKxKkeguuzfcCpjA5S2JDLmOFjMiiyzLa7A37qbgj/AK9t6wjw8rXZprbqvfv9CKKmcp/BkYmaF5ABdBZDHr20s7hzsOw01HRxCNvxso8fcsAuhk8Q8GRle6gHfSV34rQMu6XfDSgwYhjASQ8Em40kdj6g+3tfm/1mvRkEjeJF+TJe5KgFWvyGQ7EHvxfvVvysq0VV0/vx9aHKZViElLjEsxZmYEPsyh738x4BHIU2/YWM9gOpMxhYhi0jPuBICwtzdACNX2Nv61cz0ckcolgYKDtLCwvHIpPmFu3O3NrCpbBZDBEGVIxoL6wjeZVb1UNfT2O2221qYuEyRe9eoUStYX4hg/NhZACTp0ENcDk7239hx61ZcnzuPEXCq6OOUkQq32vsfsa744FW+lVFzqNgBc+p9/evSu2EZr9Ur9CwpSlagVVOuMp8UI64dpnFxfWdKD/Rfcm9rgfU2FqtdeGOi1RupDEFSLKdLH6G4sfvVMkFOLTBjb4CcsLYFwoKlggcah3FnYi59rHevqCV3fFSDbQCHutv7xtNrH5e/uNPbtD5/hPDlZCskZBO0libW23Fr79/f23YPMAI5BLPdpNIIYNqBQHQ2q1mXdlIO9jtewFeHpbW2/zoZll6fzR8NhcVJGCGkaNEbsCQxJ45A9Tbj3q+9F58cZh/EZbOp0Pbgkb3H1BBt2vWe4zB+FlsEn65mZjY9rWAt34vfsTbvXV05jThsDi3VlEjsiIAfNfTuSd7C1yONw2+4rqwZZY5KL2S/wBJTo1RxqBAYi9xqFrj9wRce4rMeqMozWMuyzyzxMCDpO9mspBj9/8AKD67U+FmbOJ5MKx8rAsAT+oc9jyPoNvW1XDq7qcYMIBH4kkl9K6gPTtyeeAK6nKGbFzttE3aMjw+deCxjkwcQdSLkL4UqEc7jg97FSPUEbVPzY6N8rMEWnSsjF9rGzNdGtc6bHyHncDsVJ8cb16k/lxOBikjLqxsSG2FuRyebe23vXaOpcskVVXD/hnbUmsILAHgPp3eN9wRyLX2IDDkXK00p+HcQd/wzlaGDEzMg8JVjNwPMxVSSvNtgR93NRPSONbF5lIuItLHiI3DKwJWy2YAA3sARt/3tUhm+JSLKYsOi3vdXIYEq6EMTcDzX5B7qQR2qK+HBEc8k5L/AJOGdyBw42uGN9uxAtuRfa288zjOGO9Fv66jqkWjMuhcrjYvK5jEjWRfECgE9kAAO1xtvXDB0rE2JxL4tz4cKI0g48S+omQ23CsFDED9ZccDeiZ7mEmOxmom+pwkYJVbKWOkHsCL8/1rWupIFkxOHhJsCjPiDfYwxlWAb2L2H0L+praLx5bajs/cmNM4IOpYMKjzOt55WUtCtgYo7flqb2ACqBcfxOap+L6zxeJlRTP+HRmA8l1Cgm2onk2B9bbcV84x/Edm2DyOxVCV1G5JBZQdQ9bWv7V64vJdGtvAmSIb65I5Lmw3YkJZVvc22sLXsb1zZMmWe2y+pDtlizD4khbiCHUFuNUrEXtwbDf9yDUtgOtAkWvGqsEjWKxLqZ9J4Zltdfod9qpeFytGh/LjMrtcO4H5SC+wXWB5z69t7GvHKun47s2InSONdyqvG8km+4AVjpPuRVo8RnT779l88xcjVsjzyHFqXhYkKbNdSLHm24sftUlWP/icTKVwmER4o7khEuO1i0kg525JPtbivrDZ7Lgg8cMpmkJALsXZL32Ea33J3FzubiwFbx41fuXr9kTzGvUqGybNgY40xE0QxJA1xh1BBPC2vyOD7ipmu6Mk1aLClKVIFKUoBSlKAq/VeYZcPJigjuP02JI9iV4+n8qzXEw5VI4s+IgAtuVDg+t7bi3tcEe+1a5nPTmGxI/NjF/4l2b9xz9/SqTnvw4w8a6/xRiXUo1SAEAW9rXJPe4HtXBxGPI5XUWvqVaZF4zBxGDwsPiROkBYi+zJq59jG23mHyNzszFevM41gy+ONChmkCzSIRv51spUnuoFiB/ESRY1z4bodY52LY6NVVTKgjOqVksTexAXcA8ahbbcV65tl4lgjaGQThBphcbFlG4hcfpkX9B21Dbm2rFwlUnWu25B4/Dcf2kSGVUCxO8gut2HpxewvqNrfKtRHXmNbE4hnB3Bslm1LYbDSfRj5rf5qtXSeWHD4L8ZZGnniGiNu8Rsz2AIJJHmPpZfeqSMIXkKrHr3FkufNc7L5bHfbix+lZ5LhCMO/Uh6KjXJencNi4YpMTCviMqFmV7sSB8viLYsPpzaqTnfRmDDiOHHRq7OQVlYEKDeyjSObgjc9gOeeb4lZpKv4bDArG0Ual44yQqOQLAA9lHBB7n0r7/9ADEwR4nByLpdAWjZ76W2uoYDt5r39K6sjU24qNte5bc9M4yKHC4bwxjRKJVJAPAePh4yLjy3Ksl7lWJG6gV59S+FhMJHg1ZhiGWOZ5BxJcMpW4N7C+3bY9zvWc66cxGGDeKjKivpDkeVm9V7kG3P0+lTGZ5TiJcLh1ljZcVCEWIHbxoHZVUD0aNmUEG1lcE1i05J1GnRB2/DrLY3xaPK0flUsqMd2e1wVH+WxN/Xji4uuR4FMXJLj5hqjkOiFG+TwoybMy8NqN2ANwLg1AYjpsYZY0eUficUfBUjZYUI/NZSeWCXUHbdwO9R3WWfl7YSHVFHGGi8MHysoYBb27WUbdrkb3q8JLBj7a17iV2UWXqjKMPmDCPD4iPx4EayCxWxK8leLcbevFcPT82Jw7f8PxkTGCa8avyBquNmFwQfQ2Ivf2p8Jsr0LNiWuAfItwQLDctcixHG4NtjXXn3xMw8TaIUM5sDqB0p77kE3G3bvztV04tLNJ8rf1QvqV7F5fPlWJWRCWj/AEub2cWF1ax23PHqAan+oss/GRrmGENn0HWn6mA7WF7uNxbvt6C9jyDMPx2FEksAVJLjQTqDAbX4HJv+1fGAxWCwqmFMREgDMdJkXykncbm437Gpjw8Umk+y9V4PwFGdGeWeIpG0iyRgmaJZGVZEHLBAQoI4Kgb3BtzXJrZAJoDaM+RnsdcJOxViNgD2ZQCwuNiCK1eDJsOZlxkQAex8yHyuGHoNj63HevKPpmFZ5ZgPLMtpYj8rG4YN7Eb/AL9qo+Em+vz5v7ijIAGjkuo0yobhrhgvow2t3B1b8gi1W3JevZogFxC+IoX5gPOxJ23JCgD6HgfWrC/QkGqMhm0xlvKbG6MD5L7HYkkE3/pb1XobC6Avn2VlvcAm5uDxa42sR6b1GPhs2N9lkcrRNZVmsWITXE4YDm3Y+m+9dtV3Luj4IJBLA8sbX3Ae6sPRgQbj+dWKu+DlXa3LilKVcClKUBR+rOsyl4YFbVuCxBUg+oB9LHkVm2Y51ipdep2IdbuP0kD9RUDTtb5gBW+T4dXBV1DAgggjseR965hk2HuW8CO7BQToHC20j6DSLDjYVxZuGyZJXzadxVxswHCR4gvGiajIu8ai91/Vceg5b03JqQ6Xw2LeYrhow/aVb2jK/wCY7W9QRuCLrxW0y5fhovGnZFXxAfFc33HBBJ4HsLCofGdQYLCRiOIrEjg+HIkeqK/qSnJG1xzWK4RQacpEctEDnuEnOFWEoy4nBjVELi8sIsNSldi6WW9t7gGw1gVVOksBJjpGWPbfzyHhEPP1Y7gDv9AanR14xcQ4wINLaosVBvoO4DgXOpTuCNjYkEcipeFzFgMa2GCx4hZDM/hkEWOlw6E7NGyAle3K8gipePHklzp7bryFJ6lI+ISq2JASVXRQEQjdlC7aW7kg33N7g8ntoPwmnvgyhlVyjfIq2EYI2W+kamO5J355rMDi1nn8Y2VmBL8W1dyo7arg29S1tq0zozM4sNhA0yJh45JisZ8xMlx87k/QjVsPKOBaq8NP/q5PYiO9lmznO4cPoWRvPIH8Nf4iova/AJuAL9yKxXqnq+fHSqEOhAwMaXAsxA5bbvcatrAniv3reeVZ5oJWLgTNJESb2D72HorDSbceQW5NR2VxrGpm1P4y/In4dZFZzsguzGxJtY6fpTLxDyS5VoiW23Ras5n8eBcc+rwUZMJEGteyofEc2Nrs407fwCvjKMHHNIiymTVIQNUe7i55udx6k7+tW/LumJRhMPDP+HSLDJqKMpmBexu7XKLcXc2sw8197Cqd/wCtZ1kZISiRXIUxxxRkjsd0cD9qZoJSUpsmSVlg63zMmYYSNjphUBhc7kje57+U29dz61B5F0imIZp5DowqFvEYHS11F9rqduP+m9TWZ4PwcB+NiVNZK6hKmHl1am0kmRVuxJN7k39RXNkmaHHGPCzswvuihbRG2+6xFGFuwJIv6GonBPLc93sv4IaV6nJ1J1RNNfDQDwoAV0BLhiF91/ey8WG/NeGQ9JqdM+NcQwE3Gs6TIb7rYkMv15t+9d+OxkWDxZWTBK8kRVkk8WTTwCGCtq4+9iDbiuTqmNsT4eIknW0m0bEN4dhyF0a2BHcMAbg1k07cpvma6dEKLPN8ScJHZI4pGRdgQFUAAgCwJ4tv27D6W7KMyXERLMgYK4uA62P7envWPYjAxwAGGMzOACzSRkoptuBGQNQN+XHbjvXVF1hmMTKXJCmxCyRBV0m1uFDabDa3vaujHxcot/ifRbDmrc2OlQHTvVuHxZ8NGPihblSpH1I5Fvqan69CMlJXFlxSlKsBSlKAUpSgFVPrDqp8OCkMTM4Fy5U6V7/fg+3vsbWyvxhfY1TJGUo1F0DAMfn+KkOp5XBG3JFg2+knkjmwYnv71y/g5gk1wwSNlEo7BiTYEcatj9LH77lnD4OACWdEW76gxjv57W1bA7271n/UfWLBmRY8LPhXbUQFI1bg+cX1BuLkix9+K8vLgUP1zt/NzNrvKdF09JMY44AZZHi8ZwCLILnSCb2uQAbc+e1SOS9SvgiqTQMskSlCDqBdCbmORHNgNyQwAIO9mBa/yuAilbx8DIIZl3/DvIEYevhSEgMPY2NdkztjozFikK4iEA/i41RwU/hmZWsPZr9vrecdr9P+MLwLB0d0dhXxUmJQ+JhdKPCh7FtV1f1KEWsfXe9qgWzaSfD4rDyMS0bNNGrfp0EiRN9wNLXA7aDU90JiDhI9dy+GLmOaRR5VIsUkNjcWB0MeCug38pqE6r6fmw2OPhK0iYoTGIJuxLqVdfbSHLXO1gPetMkOwnFefr80Ja7jnyzKcRiVWcIT4ahFdgukBdhvJ5SQLD2AFWjp3LcTLjVgxEyyw4PTOyoqhRKwIjW4Uaiq3f0F1qndU5JjiokkhKRqERVuLXOyRqt7kkmwAHe5PJq7dJZgmBaHLVj8SV2/tEwbYSEXIGx1BQAvbZfrUYEou5WvPr6Eo0KRAQVIuCLEexrKPiB0smHMcsCN4drFQDpQLbdm5uxbk1K5j1zMZmEWlYQrhSVuXbgG97AXOoD0Xfmwoub5/PJFHF4rsImdizMSGLE835sOOeTU8TxGKaceveRJovXw9ljnhmwMqoUNn02ILKbbm21wQNxY7D61Vs/yeTCSlZAAjszIVPygMQD7Hjb0tXNk3TWJxkqrpaFbKWYqR5dzqW5GoccH9V962MZFEcOuGfVIgA3diWJG99XP7bdrW2qI4ZZsaTVNbMJWinHKhmeFE4KjFxgR7M2k6TfzahcEgnffnk9q5hsUzp/w+clV1/lsf8OQXAX/AEMSV/yk37VofR3T74Px0ZwyO4KH2tbcdjxxXp1L0jBjBdro/Z0t7kXB2O5v2O3NXlw05RU/3bNd5NGa5diH0vgnBEgJ8E3s0co/SGuNIexUgfqIrxliV4DiN3lRgsyu7FrHZZAxudJPlIN7G1rAitPznpSKeSOcHRLG6MSBs+lgxBHqd9+frXPN0cn4v8QjWjdHSWLgEMpHlI43sbfes3wmTbdfKfoKMvwuYzQkGFjAr+byXNwL73YnVY3Fmba1u1q0nprreKVVSdvDk8qhnK3kbuQFG37Ab7XrkfoFjA8Pii6yF8O9vlDAXRvYkX2vxf1FR03w2kGrTKDZl0nglT89+wI7b2PtTHDiMT0VohJo0wGlUTJMqzHAkBQk8AveNWANrnddVhfvvzxfvV4hk1KGsRcXsRYj2I7GvQxzclqqZc+6UpWgFKUoBUZnmdxYVNUh3PCi1z72JFxUnVQzPon8Q7STYgszcAIABzYWJOw2/Y/bPI5pdhakMo2f9byyuTEzqDs0RKyRMPWzKCL+h/cVAwQGSZNCmEsbnS1wFtc2B3ta5sWN9q0hvhnFpZRMbt4Y1adwB89t+WPHoLc73mF6Ni/EePchViEcaj9Nk0XJ72W1vua858Nmk7kV5WZvkODj0YvFeGPyY1EQZVazu2kNawUsLc22ve3Fc2CllGBxW11llhW53Ooa3J377Detch6aijwj4SO4Dg3c7kt2Y/sNhbivrB9NwrhkwzqJFVg5JFtTA3vt+302q/5SemvR+7J5SvfCrLZEw0jSjySt5UYcgCxO/Ibb9qlMFhvw2KjifeAo6YVj/hkkM0JP0UFD6Ky9heyqABYbAdqrnWma4VIJIpZQJCt0Vd3Vx5kYAXK2IBDHbauxQWOCt7Floc+KIxWYWJ/Iy9dbehnceX/40ufYuKzfLM1QgskiJKQyhnDkKGFiRoU3JFxftqPJ4sHSmcp+CETlXkkd5MWWlRXlLEkqq31G/lU7cXA5r68HLJmIiwP5m99EgZV9W8KCXxGt6Kv3HNc2VfiU01ZEl3FVL6T+ZpnU/wD83ZdNu41KAv8AuU3picYsdgqpNHJGhdJAfI53IUoVYleLiwPobCpuHoIuWMGPikA+ZGBRl9mW5K2/zCoLHrh42ESgNIpOqSNiY2B406xz6sNuLe3HPG4atFKaLZlvxEhw6+DFhHECA+HeQk7m++q+kc9zarLlXxAwsrBWDwk8F7af3B2HuazXBdOSyoWjiDgHzBDdh9r3F7bG1j61647pdo9bGaJVABLGQDc76Ct9Ye29rdjvW0OJzLWrRKbNxBvuK/aybpzN5cLKfEzCN4l+ZD4slwbW0+Xm3O/lIsb1o2XZ/hp20xTozb+W9jt6A2Jrux54z8+60WTJOlKVuSKUpQClKUApSlAKUpQClKUApSlAKUpQHBnmZRwQtJI5QWsCBdrniw7nv9qwnMp4jJdPFYE3YyMupiT7Db6781umfR4fwmfEqpjTzHUL2+nffi3eslzDPUGKM+EgRFjiKRhlBC+bUZbD9fYE3t9TXncburaX1ZWR8nEfh9Ey4Pw4WaWNo3dnZjpAYF7ApYOVUcgh737ReYoquMRg1mWJAh1sP7t/4Q457Ed9+Km8oneEmGc+LhMSBI1zfUG/xFPZwRv7rv6jk6xymLCuYUxDSWOoR9o7gfMb2LkW4A2Av2Fcrk3G+i8tH9n87yGfGVYyVrTzBcRDr/OV/MyX31XPmU8kMp5Wxq5S9VQib8OHTEw7AGfsfQSaSGHoWHPLW3qoZN4IgkLwzFtDAeGxVJF2JEhHAWwOx3tvva8dkmA8aVY7E6jawtqt3IvyQLm3cCpjnlFKtbFl3zl8YxMeGw0UC2/Mij/viO2rZbrv/hlhudzVekyg6WL6UZd9DjQWH+Ud7WtYe1SXxIzF1khwqlv7Mi/mbhmYqNww3G1uDyxrkkwqGCHGztJ+YxjLlmkYEX5DHzJseCGXgh+anPGM5tLp7B6nlHhcMLXn5It+VJsO5a429raqu3Rxy0N+S4ack2Mos9t9luLcfw72teq0Ey8KPNJNKQf7tSi+27re424B+lc8eLwgYGTBSkADfxjsR38qrzze/I2FUxTWKSvl+r+uoWhsNKjsjzmHEx64X1AbEH5lPowO/wB+9SNe2mmrRcUpSpApSlAKUpQClKUApSlAKUpQClKUBDdXzKmElkeNZAgDBX+W99rjvzwNzxWJzu2yF9SE69CE6Rfn21AW9bcX2rV+tmaebC5ehsZGM0pte0cW4BHcM+kW72NZ5gcqkkxmhbh/EsDZNrEm9l8p02vYbWG1eZxybkq8iskWnoDAFvynj8TDMrMrFbgMrAbb+Vjc3HJ0jsL1zfFfAMHSUX0NcWChVB5Nz+p2337BRWiZXlqQKyooXW2tgL21EAG1+BsNq5+pspGJw7xWGu10J7MOPpfj71s+G/4OHUmtKM3yrInky6Zl1cjyhiVfSTuFXfX+mzbbhvS3L8OsLrxiXHF24J+W29xuu9t+D8p+atYyXK1w8CwDzAA6if1E8k/+cWFR3T3TC4WWWUNcPsgtbSOT97+nYVT8o1KD7tyKKd8WMIwmjl3Ksthc7Ag7gC2w4NzyW9tviHI2mynUAS0cjyAeUAgbNc/qsAbcG4tvYVoef5SmKhaJ/qp/hYcH+ZH0Jr7yTA+DBHCTcooBPqe/PvV3wt5ZSezRNamH4DNGgZbAFWJ1qw1Bth+km1wLkEWO534tN5jiCXKWgjZdLAJGo1AgMp/MuzXDDYnvYirD170eljjIQ149TPEouGve5HfvcjcW9K4s26QnaeBlTV4kAWTfZHSLRcntuFttzXJLh8kez5f3/hFM9ui+oZlkGHllhWK9lDrpJ9NBQBNz2Jv6VpNYbFiMTAdZBjcMU1FF1BlCm242+ZfrWh9I9YCciCUgS2sDuTJ6myqAtdPCZ6XJN6hMt9KUrvLClKUApSlAKUpQClKUApSlAKUqE60zM4fByyJ/ekCOIdy7nStvub/aobpWCN6R/tGKxePO6l/w0B/9uI+Yj2Z7n7V25H06IZ552sSz/lbfKpG59iSSPoPe1d/TuVjC4aHDj/DQKT6n9R+5ufvUjVFBOm9wxSlK0ApSlAKUpQClKUBzY3ARyhRIgbS6uPZl3Bqo5v8ADyJxeBzG2+x3G7XHvsLgfb0q70rOeKE/1IEL0vLifD8LFIRLHtrFisi9iCNrjgjb171NUpV4qlQFKUqQKUpQClKUApSlAKUpQCqnnv8AaMywmF5TDg4uX6jyRD9yx+1Wwmql0J+c2KzA/wD7MxWI/wDtReRLfUhj96rLWkSi20pSrEClKUApSlAKUpQClKUApSlAKUpQClKUApSlAKUpQClKUApSlAVvr7MHjwvgxH8/FMuHi9i+xb/auo39hU1lWASCGOBB5I0VB9ALfzqs4H+2ZpJNzDgFMMfoZnAMh/2rZfvVwqq1dkilKVYgUpSgFKUoBSlKAUpSgFKUoBSlKAUpSgFKUoBSlKAUpSgFeeIYhGI5Ckj9qUoCr/CtR/wzDv8Aqk1yOe7Mztdj7mrZSlRHZEvcUpSpIFKUoBSlKAUpSgFKUoBSlKAUpSgFKUoBSlKA/9k=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610" name="Shape 1610" descr="data:image/jpeg;base64,/9j/4AAQSkZJRgABAQAAAQABAAD/2wCEAAkGBxMTEhURExIWFhMVFxgYFxYYGBkdHRkeHR8gHh4eIB4aHyggHyAlJyAbIzMiJSorLy4uFyAzODMtNygtLisBCgoKDg0OGxAQGy0lICYtLS0uLS8vLS0uLS8tOC0tLy0vLi81LS0tMi8tLS0tLS0xLS0tLS8vLS0tLS0tLS0tLf/AABEIAQMAwgMBIgACEQEDEQH/xAAbAAEAAwEBAQEAAAAAAAAAAAAABQYHBAMCAf/EAEAQAAIBAgUCBAQEAwYFBAMAAAECAwARBAUSITEGQRMiUWEHMnGBFCNCkVKhsSQzQ2JyghWSwdHwFmOT8TREU//EABkBAQADAQEAAAAAAAAAAAAAAAABAgMEBf/EAC4RAAICAQIDBwIHAQAAAAAAAAABAhEDITEEEkEiUWFxgZHwodETFDJCscHhI//aAAwDAQACEQMRAD8A3Cv2lKAUpSgFKUoBSlKAUpSgFKUoBSlKAUpSgFKVx5rmKwQtOVZlSxISxNr2J3Pbn6CobpWwdZNtzxVXz7rKOJhBARJOzBR3VSTbzEc/QfyqE6o6qdg0cbhfKJ8PKhOmVVvrjcHuBruOLrYgGoDobKg+KjYlDZtekSxEjTuBoa7ECwG249a5MnENyUIdepDZsS8b81+0pXYSflK/aUB80r9pQH7SlKAUpSgFKUoBSlKAUpSgPjxl1aNQ1Wvpvvb1t6V91W+vIG/DfiIyVlw7CRGHNuGB9iOfpXR0ln64uENceKoHiKO1yQD6ea1/a9Z865+VgnKUpWgPhpVBClgGa+kEi5tubDvavusq60zZhmUbhreCygEkAAX82/Fub39wb2q79YY/Rg3dWWzgKCQSpDetuARcX7XFYRzp83gRZU+rOviW8PCEgxvcybWe21gO6/1tUflnUngzI7f/AIeLBLxkEopLFJNNxwGvcDsbb7GqYkckjuqIWYxs5FzcBSLnnfn7323NTeT5WcXg8Qq38TD2mQltirA6owO3ykg+p7V56y5JyvruvTp7FbJFsjmWaXCaEZMNL4sbytpRUkUizG++qyHTxeJuxNTHR8hjxKhpMuN7r5NKyb9kZEAPbYk1F41sK8YOLxUzSBY7RxAE2ChQWLgguQNRBN18Qj1r7yfqDLYHVlwUhYWszOHa/AIBNr8Ha25Nve6lGM1ql6/b+yTWqVz4HFCWNZArqGF7OpVh9Qd66K9QsKUpQClKUApSlAKUpQClKUApSlAKVUessRNhGGMhlGnYSQOTpftdb7A8cWvbudjY8qzBJ4kmS+lwbXFuCQf5g1RTTk49Qe+IgWRGRwGVgVYHuDzWPwTS5ZiXKsGiIlAKnUrWDaQ1uGVuVO4sfqdkrLuukw8krKyy4Sdv8R1BilA41eGT/wAwBtbf2w4laKS3IZdOnepIsRHCC6ieSPWY++2zf0JA5tU7WS9L4RjjlmayxYdNTMGuqpoKrYj5h79wCeas3Q3Us2LnxKyW0poKKLeXdhb1P19u3FMPEXSlu7+nUJlA6yjK4yXyr5yzAjzI+/I537MN9weOKvcOLbHZXIkYMkkdkbWoAlZQrNYDgG9hwRtxVU6qw0b4mUwM0UgYtJhpQAWPDPEblWJG+m4J7X4r26bZUWWad3TCRxtGFS/md+dNj84tqLcjbcACuSEuXI10dlOpDdIYBZsSIJHdI2uroNV2IuAhtbgm+/7enbhMkbDYt1eZViCMhnJ2aN9ibDcmx02H62X61x5zg8VFINRdpJtJhkAs0oawF++vdQRzf12Jt+R9FePFGZJNMaqFQKLlrXu1zwpYyFbcq44quKEm+WtU9AkRWNx+WRyEJBJOVAIdnIEjXGxWw8vN9t7WtY3r0wPWixkCLL4VJsAF2Yk2uBZb722H9at2D6Fwyhg+qQNbY7afoVsd/c22qdwmVQxABIlBAUarAsdPF2O5I9Sa6Y4Mt3aXkkWSZyZBm0k63kwskJte7WIP04b91FS9KV2xTS1dlhSlKkClKUApSlAKUpQCleGLxkcQDSOEUkDUxsLni54H3r2U33FLB+0pSgKv8Qst8bC7BCyG4DtpO+3lckAN7G4PBHFqL0VnMuHkWGxHiTxrIr8qouCbHgb6ifRRWs5jhlkieNkWQMpGhjYN7XsbfXtWLZpg48PKwHi4eQBx4MtmUqQR5JRzyeR/uvXBxScZrJEqzacvx8c6CWJw6EkBh7Gx59xUf1XlT4jDskbAON1DKrKx9CGBG/ryD9waD0/1E+DXCwhQUmcvIdyQJGKKB6fLq97/AL6YmZQmU4cSKZVGpkB3A25/cfvW+PLHLCn6kp2Y8p/DrNhpUeCQqLxsbo2k6lZGO4N77XYEMSDcWMliy2BwZjV7TYm0smkgFEtZVuN7sSTf/UPr6dedMPBKcWkYmwty0kRJHh3+Ygg3APN14tuCBXDgU/4nLFHESNCFXL2JVVsFY2+bZgu1rlL7X24skJRbS32XkVaPTE4aAZfg3xcUml0YDEoQWjJYlUZSPMlrWub7EC1ccGEEpVHkD4aBQWdbgOjOzaVB3DufKQdxY3+WpPrXH+O8eXwysYB4MQs2zkkKCSLlh/Lyk2rgxGDw64r8DgJmdZmXUGvpjZTtZ/1LYsO/1N6iaTfZ6aef31IJbLMzlxatNOwSLx9MNgAI0EcnjFSN9kYAH+K1cGZ9QYk4hZheNIwfBisQqDSVU6eCRcG57gdtqnPx2Hy+FHI8XwwyYZDtqOq8sx50hmuAd9kFuTUt1D1ZEnhQHD+PPKE/JOmys9rKxINjv6ftWslcac6ar59iXsZ3i58XpMbu/wCaVdmZjdx+ne9tG5Ittv7C32MNmDs9hOWXRrAD3Fvl29BbsP8ApV0m66w8c3gRwr+GhDFnAHbYCNALbsQL3HJPa9dWB+I2FfQHV0LaieCEAvbUb8m2wAJ8w9azWLE3rkIpd5xdPYDOEILSppB3WZ9V+TyATvf1/par6l7C4APcA3H72FROX9T4SYDROgJF9LEKRvbcHg+3O9TANehhjGMey79bLoUpStSRSlKAUpSgFKUoDlzTBLNE8TcOLdvsdweDWX5bnk+X4hsO5LIjG8d9iLNYKSNgSQbgb2rWqoXxJ6cebTiIYndwLNpa5t2shBv/ALSPp3HJxUJUpw3RDLblebxTxiRWA8is6ki6ahqAb0qQrCIDIuuN1eMugVlYMuvSbjYjf/7q8x9VywtgIWGpZEjErHdjr8qm/wBgx7m/71xcYnpJUQpF+qm9XwY4MXjihxcHPgyRqxT6DYt/X2q0YHMYptYjkVjGxVwDwR/5zXD1H0/FjY9EhIIPldTup7+x9K6Mi54dn+STLsBPG+NwyTQNh7SD8tgQoIN1C6twC22k7C+xtsO/pty+bCc6l1GZ2HNhpY2b2G3bsKYvLswwl4IposXDx4Hzta294zdlH+hu4O1euX4owxYx3hkixDqthKGDBGIVyp21WJF2HqpPcV56i4tN9Hb9CtE1F1+8ks6Q4RpRGmtAGszqDZmtYnupCgXtfvtVeyzOcvMhngDYadtSvETdJVf5gp4DcEDyjUALb3r36JxIgGIxrKxVIgq+jF2uF452XfsGueRXll3TqZwjYokYfELIySFFLI+wKnQX2IBAJvvzWkck8kVrb1dEpnAuD/DwPjpHGsh0gQPYnVeMyC25ABNvrfbaufo/Dg+NIW8x8KFbKxYM7hyy27qEJsASTb79/UXTk0SwYViZWQhEZQbujMWU2JO6tqU82Dx+tT/QmWthVllxTgLh2Y2G4V3C67EfMQoVdr7u4FZQxNTpqkl8+eBCWpyZz05iXkOIXDXRSojiLLsiCygqDuNr6Qb7/WoiPInxErASsuLN3Mco0s3qUYbfYhbdqmMT1hisRiY44HEUZkAtZTdAbszFhtZbk2/hqTz74gaJBFhYfFbVp1MbBje1lA5v6kj781LWCVyt1fu/AaFYi6EncWCMrrysltLf6XX+hG3qa7Y/hvM1mBCX+ZZG8y+til1b+V/QVZOouukww0KoknAGsA+RD+oFvUb8fevFPiFGkKPPGRK41eHHvpXfSWLWsSBe3oQe9W/C4VNpvYVE48D8Mk2MspvbcIBYm/NyLgW5H86tuR5EmFXTHJKV/hd9Q+wtYfa1dqY1LLdgpcAhWIB39q6K7ceHHDWKLJUKUpWxIpSlAc2Ox8UKhpZFjUmwLEAX9N6+8Li45BqjdXHqpBHp2+h/avLNcujxETQyqGRh37HsR6EetYpmOExGCxLpCzhlvYrqFwQQGGw3sT9LmufNmliadWiG6N2pWW4Pr7Eth5GOjxRIoTb9IHm/oP8AnPpVxwXVccmIaDTYLF4hkJFrixYfa/PqD95hxOOWiYTRYa8cZAHRkJYBha6kgj6Eb1zZLm8WKjMsRJUMyG4tuP8AuLH6EV31smpLTYkx7OsJhgxhXM5Vs26SpLYHb0Hr7dqZbGJcXho3ljkVdI8SMmx8EXAsQGViqAcb7kE9tC6o6YixcbfloJreWQjftsStjY2tWST5fJgJdWJw77EaXDslm5BSQXUkc2Ib6V5ebG8c1a09f9KNUTPS+JeLETSRE28CUtbfcAFSbkcGxvzz61MfDnOPCGKWVz4SDxrsbkEkhtjudRsfr7tUBk+ZR+DjWjsZZFVtJG4T/EsBwRs221hewAIHnlZcYLESaLofDUtfcHUxI9x8t/S6ms4TeNquib/n7EbFtz7oqDHKuLwbrG7+a4+Rvew3Vr8273uL1Rs1zHH4YjDYsllsSFkIfY3BIYEni4IvwSLcGr18I8UTDNCT5UdWUX3Acbi3YXBPuS1eHVuf5lg5tTRxS4Y3K2jNgB/EbkqdxudjbbvXTKMZQWRWr3rYtvqV7Ps1D4TCYaAWhaNHZhe5e5Vw3rYj+Y7Wqf6ezgYDLfFKEyTSu0aHYNuFvcXstgD79uRUOmc4THYiItH4F5Y/EW4s97DUCAOTpVhyRoa40kVwdbZq2JnFlKLECoS9wLE8Dax2AI9qwlP8NuafgvngQ9NSy5Jnc82GbHzWaXDYj8uyhQVdQjRi3PzX77hd68OsGkRUwgJPhxiSUqCdUkjFmJt3vcgf5vpXdkWWlocJhE0pe2LmePe4B/LJLggsxsdxYeHtsKtp6cwpVlaFX1X1NJd2N++prtf6HawtxXV+FLJjq+nz+i1aGcZblBGEtGGeef8AvAF1eDGpJ03UE6m8pIv2sRtv8ZCscBe5H4xbrHqYxrDcWLN4hXU1ibC222/pOydB4iB9eCxOkbkKxKkeguuzfcCpjA5S2JDLmOFjMiiyzLa7A37qbgj/AK9t6wjw8rXZprbqvfv9CKKmcp/BkYmaF5ABdBZDHr20s7hzsOw01HRxCNvxso8fcsAuhk8Q8GRle6gHfSV34rQMu6XfDSgwYhjASQ8Em40kdj6g+3tfm/1mvRkEjeJF+TJe5KgFWvyGQ7EHvxfvVvysq0VV0/vx9aHKZViElLjEsxZmYEPsyh738x4BHIU2/YWM9gOpMxhYhi0jPuBICwtzdACNX2Nv61cz0ckcolgYKDtLCwvHIpPmFu3O3NrCpbBZDBEGVIxoL6wjeZVb1UNfT2O2221qYuEyRe9eoUStYX4hg/NhZACTp0ENcDk7239hx61ZcnzuPEXCq6OOUkQq32vsfsa744FW+lVFzqNgBc+p9/evSu2EZr9Ur9CwpSlagVVOuMp8UI64dpnFxfWdKD/Rfcm9rgfU2FqtdeGOi1RupDEFSLKdLH6G4sfvVMkFOLTBjb4CcsLYFwoKlggcah3FnYi59rHevqCV3fFSDbQCHutv7xtNrH5e/uNPbtD5/hPDlZCskZBO0libW23Fr79/f23YPMAI5BLPdpNIIYNqBQHQ2q1mXdlIO9jtewFeHpbW2/zoZll6fzR8NhcVJGCGkaNEbsCQxJ45A9Tbj3q+9F58cZh/EZbOp0Pbgkb3H1BBt2vWe4zB+FlsEn65mZjY9rWAt34vfsTbvXV05jThsDi3VlEjsiIAfNfTuSd7C1yONw2+4rqwZZY5KL2S/wBJTo1RxqBAYi9xqFrj9wRce4rMeqMozWMuyzyzxMCDpO9mspBj9/8AKD67U+FmbOJ5MKx8rAsAT+oc9jyPoNvW1XDq7qcYMIBH4kkl9K6gPTtyeeAK6nKGbFzttE3aMjw+deCxjkwcQdSLkL4UqEc7jg97FSPUEbVPzY6N8rMEWnSsjF9rGzNdGtc6bHyHncDsVJ8cb16k/lxOBikjLqxsSG2FuRyebe23vXaOpcskVVXD/hnbUmsILAHgPp3eN9wRyLX2IDDkXK00p+HcQd/wzlaGDEzMg8JVjNwPMxVSSvNtgR93NRPSONbF5lIuItLHiI3DKwJWy2YAA3sARt/3tUhm+JSLKYsOi3vdXIYEq6EMTcDzX5B7qQR2qK+HBEc8k5L/AJOGdyBw42uGN9uxAtuRfa288zjOGO9Fv66jqkWjMuhcrjYvK5jEjWRfECgE9kAAO1xtvXDB0rE2JxL4tz4cKI0g48S+omQ23CsFDED9ZccDeiZ7mEmOxmom+pwkYJVbKWOkHsCL8/1rWupIFkxOHhJsCjPiDfYwxlWAb2L2H0L+praLx5bajs/cmNM4IOpYMKjzOt55WUtCtgYo7flqb2ACqBcfxOap+L6zxeJlRTP+HRmA8l1Cgm2onk2B9bbcV84x/Edm2DyOxVCV1G5JBZQdQ9bWv7V64vJdGtvAmSIb65I5Lmw3YkJZVvc22sLXsb1zZMmWe2y+pDtlizD4khbiCHUFuNUrEXtwbDf9yDUtgOtAkWvGqsEjWKxLqZ9J4Zltdfod9qpeFytGh/LjMrtcO4H5SC+wXWB5z69t7GvHKun47s2InSONdyqvG8km+4AVjpPuRVo8RnT779l88xcjVsjzyHFqXhYkKbNdSLHm24sftUlWP/icTKVwmER4o7khEuO1i0kg525JPtbivrDZ7Lgg8cMpmkJALsXZL32Ea33J3FzubiwFbx41fuXr9kTzGvUqGybNgY40xE0QxJA1xh1BBPC2vyOD7ipmu6Mk1aLClKVIFKUoBSlKAq/VeYZcPJigjuP02JI9iV4+n8qzXEw5VI4s+IgAtuVDg+t7bi3tcEe+1a5nPTmGxI/NjF/4l2b9xz9/SqTnvw4w8a6/xRiXUo1SAEAW9rXJPe4HtXBxGPI5XUWvqVaZF4zBxGDwsPiROkBYi+zJq59jG23mHyNzszFevM41gy+ONChmkCzSIRv51spUnuoFiB/ESRY1z4bodY52LY6NVVTKgjOqVksTexAXcA8ahbbcV65tl4lgjaGQThBphcbFlG4hcfpkX9B21Dbm2rFwlUnWu25B4/Dcf2kSGVUCxO8gut2HpxewvqNrfKtRHXmNbE4hnB3Bslm1LYbDSfRj5rf5qtXSeWHD4L8ZZGnniGiNu8Rsz2AIJJHmPpZfeqSMIXkKrHr3FkufNc7L5bHfbix+lZ5LhCMO/Uh6KjXJencNi4YpMTCviMqFmV7sSB8viLYsPpzaqTnfRmDDiOHHRq7OQVlYEKDeyjSObgjc9gOeeb4lZpKv4bDArG0Ual44yQqOQLAA9lHBB7n0r7/9ADEwR4nByLpdAWjZ76W2uoYDt5r39K6sjU24qNte5bc9M4yKHC4bwxjRKJVJAPAePh4yLjy3Ksl7lWJG6gV59S+FhMJHg1ZhiGWOZ5BxJcMpW4N7C+3bY9zvWc66cxGGDeKjKivpDkeVm9V7kG3P0+lTGZ5TiJcLh1ljZcVCEWIHbxoHZVUD0aNmUEG1lcE1i05J1GnRB2/DrLY3xaPK0flUsqMd2e1wVH+WxN/Xji4uuR4FMXJLj5hqjkOiFG+TwoybMy8NqN2ANwLg1AYjpsYZY0eUficUfBUjZYUI/NZSeWCXUHbdwO9R3WWfl7YSHVFHGGi8MHysoYBb27WUbdrkb3q8JLBj7a17iV2UWXqjKMPmDCPD4iPx4EayCxWxK8leLcbevFcPT82Jw7f8PxkTGCa8avyBquNmFwQfQ2Ivf2p8Jsr0LNiWuAfItwQLDctcixHG4NtjXXn3xMw8TaIUM5sDqB0p77kE3G3bvztV04tLNJ8rf1QvqV7F5fPlWJWRCWj/AEub2cWF1ax23PHqAan+oss/GRrmGENn0HWn6mA7WF7uNxbvt6C9jyDMPx2FEksAVJLjQTqDAbX4HJv+1fGAxWCwqmFMREgDMdJkXykncbm437Gpjw8Umk+y9V4PwFGdGeWeIpG0iyRgmaJZGVZEHLBAQoI4Kgb3BtzXJrZAJoDaM+RnsdcJOxViNgD2ZQCwuNiCK1eDJsOZlxkQAex8yHyuGHoNj63HevKPpmFZ5ZgPLMtpYj8rG4YN7Eb/AL9qo+Em+vz5v7ijIAGjkuo0yobhrhgvow2t3B1b8gi1W3JevZogFxC+IoX5gPOxJ23JCgD6HgfWrC/QkGqMhm0xlvKbG6MD5L7HYkkE3/pb1XobC6Avn2VlvcAm5uDxa42sR6b1GPhs2N9lkcrRNZVmsWITXE4YDm3Y+m+9dtV3Luj4IJBLA8sbX3Ae6sPRgQbj+dWKu+DlXa3LilKVcClKUBR+rOsyl4YFbVuCxBUg+oB9LHkVm2Y51ipdep2IdbuP0kD9RUDTtb5gBW+T4dXBV1DAgggjseR965hk2HuW8CO7BQToHC20j6DSLDjYVxZuGyZJXzadxVxswHCR4gvGiajIu8ai91/Vceg5b03JqQ6Xw2LeYrhow/aVb2jK/wCY7W9QRuCLrxW0y5fhovGnZFXxAfFc33HBBJ4HsLCofGdQYLCRiOIrEjg+HIkeqK/qSnJG1xzWK4RQacpEctEDnuEnOFWEoy4nBjVELi8sIsNSldi6WW9t7gGw1gVVOksBJjpGWPbfzyHhEPP1Y7gDv9AanR14xcQ4wINLaosVBvoO4DgXOpTuCNjYkEcipeFzFgMa2GCx4hZDM/hkEWOlw6E7NGyAle3K8gipePHklzp7bryFJ6lI+ISq2JASVXRQEQjdlC7aW7kg33N7g8ntoPwmnvgyhlVyjfIq2EYI2W+kamO5J355rMDi1nn8Y2VmBL8W1dyo7arg29S1tq0zozM4sNhA0yJh45JisZ8xMlx87k/QjVsPKOBaq8NP/q5PYiO9lmznO4cPoWRvPIH8Nf4iova/AJuAL9yKxXqnq+fHSqEOhAwMaXAsxA5bbvcatrAniv3reeVZ5oJWLgTNJESb2D72HorDSbceQW5NR2VxrGpm1P4y/In4dZFZzsguzGxJtY6fpTLxDyS5VoiW23Ras5n8eBcc+rwUZMJEGteyofEc2Nrs407fwCvjKMHHNIiymTVIQNUe7i55udx6k7+tW/LumJRhMPDP+HSLDJqKMpmBexu7XKLcXc2sw8197Cqd/wCtZ1kZISiRXIUxxxRkjsd0cD9qZoJSUpsmSVlg63zMmYYSNjphUBhc7kje57+U29dz61B5F0imIZp5DowqFvEYHS11F9rqduP+m9TWZ4PwcB+NiVNZK6hKmHl1am0kmRVuxJN7k39RXNkmaHHGPCzswvuihbRG2+6xFGFuwJIv6GonBPLc93sv4IaV6nJ1J1RNNfDQDwoAV0BLhiF91/ey8WG/NeGQ9JqdM+NcQwE3Gs6TIb7rYkMv15t+9d+OxkWDxZWTBK8kRVkk8WTTwCGCtq4+9iDbiuTqmNsT4eIknW0m0bEN4dhyF0a2BHcMAbg1k07cpvma6dEKLPN8ScJHZI4pGRdgQFUAAgCwJ4tv27D6W7KMyXERLMgYK4uA62P7envWPYjAxwAGGMzOACzSRkoptuBGQNQN+XHbjvXVF1hmMTKXJCmxCyRBV0m1uFDabDa3vaujHxcot/ifRbDmrc2OlQHTvVuHxZ8NGPihblSpH1I5Fvqan69CMlJXFlxSlKsBSlKAUpSgFVPrDqp8OCkMTM4Fy5U6V7/fg+3vsbWyvxhfY1TJGUo1F0DAMfn+KkOp5XBG3JFg2+knkjmwYnv71y/g5gk1wwSNlEo7BiTYEcatj9LH77lnD4OACWdEW76gxjv57W1bA7271n/UfWLBmRY8LPhXbUQFI1bg+cX1BuLkix9+K8vLgUP1zt/NzNrvKdF09JMY44AZZHi8ZwCLILnSCb2uQAbc+e1SOS9SvgiqTQMskSlCDqBdCbmORHNgNyQwAIO9mBa/yuAilbx8DIIZl3/DvIEYevhSEgMPY2NdkztjozFikK4iEA/i41RwU/hmZWsPZr9vrecdr9P+MLwLB0d0dhXxUmJQ+JhdKPCh7FtV1f1KEWsfXe9qgWzaSfD4rDyMS0bNNGrfp0EiRN9wNLXA7aDU90JiDhI9dy+GLmOaRR5VIsUkNjcWB0MeCug38pqE6r6fmw2OPhK0iYoTGIJuxLqVdfbSHLXO1gPetMkOwnFefr80Ja7jnyzKcRiVWcIT4ahFdgukBdhvJ5SQLD2AFWjp3LcTLjVgxEyyw4PTOyoqhRKwIjW4Uaiq3f0F1qndU5JjiokkhKRqERVuLXOyRqt7kkmwAHe5PJq7dJZgmBaHLVj8SV2/tEwbYSEXIGx1BQAvbZfrUYEou5WvPr6Eo0KRAQVIuCLEexrKPiB0smHMcsCN4drFQDpQLbdm5uxbk1K5j1zMZmEWlYQrhSVuXbgG97AXOoD0Xfmwoub5/PJFHF4rsImdizMSGLE835sOOeTU8TxGKaceveRJovXw9ljnhmwMqoUNn02ILKbbm21wQNxY7D61Vs/yeTCSlZAAjszIVPygMQD7Hjb0tXNk3TWJxkqrpaFbKWYqR5dzqW5GoccH9V962MZFEcOuGfVIgA3diWJG99XP7bdrW2qI4ZZsaTVNbMJWinHKhmeFE4KjFxgR7M2k6TfzahcEgnffnk9q5hsUzp/w+clV1/lsf8OQXAX/AEMSV/yk37VofR3T74Px0ZwyO4KH2tbcdjxxXp1L0jBjBdro/Z0t7kXB2O5v2O3NXlw05RU/3bNd5NGa5diH0vgnBEgJ8E3s0co/SGuNIexUgfqIrxliV4DiN3lRgsyu7FrHZZAxudJPlIN7G1rAitPznpSKeSOcHRLG6MSBs+lgxBHqd9+frXPN0cn4v8QjWjdHSWLgEMpHlI43sbfes3wmTbdfKfoKMvwuYzQkGFjAr+byXNwL73YnVY3Fmba1u1q0nprreKVVSdvDk8qhnK3kbuQFG37Ab7XrkfoFjA8Pii6yF8O9vlDAXRvYkX2vxf1FR03w2kGrTKDZl0nglT89+wI7b2PtTHDiMT0VohJo0wGlUTJMqzHAkBQk8AveNWANrnddVhfvvzxfvV4hk1KGsRcXsRYj2I7GvQxzclqqZc+6UpWgFKUoBUZnmdxYVNUh3PCi1z72JFxUnVQzPon8Q7STYgszcAIABzYWJOw2/Y/bPI5pdhakMo2f9byyuTEzqDs0RKyRMPWzKCL+h/cVAwQGSZNCmEsbnS1wFtc2B3ta5sWN9q0hvhnFpZRMbt4Y1adwB89t+WPHoLc73mF6Ni/EePchViEcaj9Nk0XJ72W1vua858Nmk7kV5WZvkODj0YvFeGPyY1EQZVazu2kNawUsLc22ve3Fc2CllGBxW11llhW53Ooa3J377Detch6aijwj4SO4Dg3c7kt2Y/sNhbivrB9NwrhkwzqJFVg5JFtTA3vt+302q/5SemvR+7J5SvfCrLZEw0jSjySt5UYcgCxO/Ibb9qlMFhvw2KjifeAo6YVj/hkkM0JP0UFD6Ky9heyqABYbAdqrnWma4VIJIpZQJCt0Vd3Vx5kYAXK2IBDHbauxQWOCt7Floc+KIxWYWJ/Iy9dbehnceX/40ufYuKzfLM1QgskiJKQyhnDkKGFiRoU3JFxftqPJ4sHSmcp+CETlXkkd5MWWlRXlLEkqq31G/lU7cXA5r68HLJmIiwP5m99EgZV9W8KCXxGt6Kv3HNc2VfiU01ZEl3FVL6T+ZpnU/wD83ZdNu41KAv8AuU3picYsdgqpNHJGhdJAfI53IUoVYleLiwPobCpuHoIuWMGPikA+ZGBRl9mW5K2/zCoLHrh42ESgNIpOqSNiY2B406xz6sNuLe3HPG4atFKaLZlvxEhw6+DFhHECA+HeQk7m++q+kc9zarLlXxAwsrBWDwk8F7af3B2HuazXBdOSyoWjiDgHzBDdh9r3F7bG1j61647pdo9bGaJVABLGQDc76Ct9Ye29rdjvW0OJzLWrRKbNxBvuK/aybpzN5cLKfEzCN4l+ZD4slwbW0+Xm3O/lIsb1o2XZ/hp20xTozb+W9jt6A2Jrux54z8+60WTJOlKVuSKUpQClKUApSlAKUpQClKUApSlAKUpQHBnmZRwQtJI5QWsCBdrniw7nv9qwnMp4jJdPFYE3YyMupiT7Db6781umfR4fwmfEqpjTzHUL2+nffi3eslzDPUGKM+EgRFjiKRhlBC+bUZbD9fYE3t9TXncburaX1ZWR8nEfh9Ey4Pw4WaWNo3dnZjpAYF7ApYOVUcgh737ReYoquMRg1mWJAh1sP7t/4Q457Ed9+Km8oneEmGc+LhMSBI1zfUG/xFPZwRv7rv6jk6xymLCuYUxDSWOoR9o7gfMb2LkW4A2Av2Fcrk3G+i8tH9n87yGfGVYyVrTzBcRDr/OV/MyX31XPmU8kMp5Wxq5S9VQib8OHTEw7AGfsfQSaSGHoWHPLW3qoZN4IgkLwzFtDAeGxVJF2JEhHAWwOx3tvva8dkmA8aVY7E6jawtqt3IvyQLm3cCpjnlFKtbFl3zl8YxMeGw0UC2/Mij/viO2rZbrv/hlhudzVekyg6WL6UZd9DjQWH+Ud7WtYe1SXxIzF1khwqlv7Mi/mbhmYqNww3G1uDyxrkkwqGCHGztJ+YxjLlmkYEX5DHzJseCGXgh+anPGM5tLp7B6nlHhcMLXn5It+VJsO5a429raqu3Rxy0N+S4ack2Mos9t9luLcfw72teq0Ey8KPNJNKQf7tSi+27re424B+lc8eLwgYGTBSkADfxjsR38qrzze/I2FUxTWKSvl+r+uoWhsNKjsjzmHEx64X1AbEH5lPowO/wB+9SNe2mmrRcUpSpApSlAKUpQClKUApSlAKUpQClKUBDdXzKmElkeNZAgDBX+W99rjvzwNzxWJzu2yF9SE69CE6Rfn21AW9bcX2rV+tmaebC5ehsZGM0pte0cW4BHcM+kW72NZ5gcqkkxmhbh/EsDZNrEm9l8p02vYbWG1eZxybkq8iskWnoDAFvynj8TDMrMrFbgMrAbb+Vjc3HJ0jsL1zfFfAMHSUX0NcWChVB5Nz+p2337BRWiZXlqQKyooXW2tgL21EAG1+BsNq5+pspGJw7xWGu10J7MOPpfj71s+G/4OHUmtKM3yrInky6Zl1cjyhiVfSTuFXfX+mzbbhvS3L8OsLrxiXHF24J+W29xuu9t+D8p+atYyXK1w8CwDzAA6if1E8k/+cWFR3T3TC4WWWUNcPsgtbSOT97+nYVT8o1KD7tyKKd8WMIwmjl3Ksthc7Ag7gC2w4NzyW9tviHI2mynUAS0cjyAeUAgbNc/qsAbcG4tvYVoef5SmKhaJ/qp/hYcH+ZH0Jr7yTA+DBHCTcooBPqe/PvV3wt5ZSezRNamH4DNGgZbAFWJ1qw1Bth+km1wLkEWO534tN5jiCXKWgjZdLAJGo1AgMp/MuzXDDYnvYirD170eljjIQ149TPEouGve5HfvcjcW9K4s26QnaeBlTV4kAWTfZHSLRcntuFttzXJLh8kez5f3/hFM9ui+oZlkGHllhWK9lDrpJ9NBQBNz2Jv6VpNYbFiMTAdZBjcMU1FF1BlCm242+ZfrWh9I9YCciCUgS2sDuTJ6myqAtdPCZ6XJN6hMt9KUrvLClKUApSlAKUpQClKUApSlAKUqE60zM4fByyJ/ekCOIdy7nStvub/aobpWCN6R/tGKxePO6l/w0B/9uI+Yj2Z7n7V25H06IZ552sSz/lbfKpG59iSSPoPe1d/TuVjC4aHDj/DQKT6n9R+5ufvUjVFBOm9wxSlK0ApSlAKUpQClKUBzY3ARyhRIgbS6uPZl3Bqo5v8ADyJxeBzG2+x3G7XHvsLgfb0q70rOeKE/1IEL0vLifD8LFIRLHtrFisi9iCNrjgjb171NUpV4qlQFKUqQKUpQClKUApSlAKUpQCqnnv8AaMywmF5TDg4uX6jyRD9yx+1Wwmql0J+c2KzA/wD7MxWI/wDtReRLfUhj96rLWkSi20pSrEClKUApSlAKUpQClKUApSlAKUpQClKUApSlAKUpQClKUApSlAVvr7MHjwvgxH8/FMuHi9i+xb/auo39hU1lWASCGOBB5I0VB9ALfzqs4H+2ZpJNzDgFMMfoZnAMh/2rZfvVwqq1dkilKVYgUpSgFKUoBSlKAUpSgFKUoBSlKAUpSgFKUoBSlKAUpSgFeeIYhGI5Ckj9qUoCr/CtR/wzDv8Aqk1yOe7Mztdj7mrZSlRHZEvcUpSpIFKUoBSlKAUpSgFKUoBSlKAUpSgFKUoBSlKA/9k=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611" name="Shape 1611" descr="http://www.metropolitanwholesale.com/wp-content/uploads/2015/10/Leather-Leaf-istock-resize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08634" y="1784351"/>
            <a:ext cx="342795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2" name="Shape 161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102</a:t>
            </a:fld>
            <a:endParaRPr lang="en-US"/>
          </a:p>
        </p:txBody>
      </p:sp>
      <p:sp>
        <p:nvSpPr>
          <p:cNvPr id="6" name="Shape 161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Rumohra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adiantiformis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- Leatherleaf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Shape 1623" descr="Image result for hybrid tea rose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624" name="Shape 1624" descr="Image result for hybrid tea rose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625" name="Shape 1625" descr="https://s-media-cache-ak0.pinimg.com/736x/0b/38/ac/0b38acbde2235ed03da1818e75aa992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736" y="1835285"/>
            <a:ext cx="3505200" cy="35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6" name="Shape 1626" descr="http://sciencetop.org/the-biology-of-hybrid-tea-rose-rosa-x-hybrida/2189_html_1fc2053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0600" y="1752600"/>
            <a:ext cx="3667125" cy="4889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27" name="Shape 162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103</a:t>
            </a:fld>
            <a:endParaRPr lang="en-US"/>
          </a:p>
        </p:txBody>
      </p:sp>
      <p:sp>
        <p:nvSpPr>
          <p:cNvPr id="7" name="Shape 163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50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Rosa cv. – Hybrid Tea Rose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Shape 1638" descr="https://s3.amazonaws.com/classconnection/773/flashcards/3621773/jpg/92_rhododendron_cv___azalea-14C4F64569500A090D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533400" y="914400"/>
            <a:ext cx="6096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9" name="Shape 1639" descr="https://davisla6.files.wordpress.com/2015/06/rhododendron-obtusum-leaf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86200" y="3200400"/>
            <a:ext cx="4813401" cy="3200399"/>
          </a:xfrm>
          <a:prstGeom prst="rect">
            <a:avLst/>
          </a:prstGeom>
          <a:noFill/>
          <a:ln>
            <a:noFill/>
          </a:ln>
        </p:spPr>
      </p:pic>
      <p:sp>
        <p:nvSpPr>
          <p:cNvPr id="1640" name="Shape 164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104</a:t>
            </a:fld>
            <a:endParaRPr lang="en-US"/>
          </a:p>
        </p:txBody>
      </p:sp>
      <p:sp>
        <p:nvSpPr>
          <p:cNvPr id="5" name="Shape 1645"/>
          <p:cNvSpPr txBox="1">
            <a:spLocks noGrp="1"/>
          </p:cNvSpPr>
          <p:nvPr>
            <p:ph type="title"/>
          </p:nvPr>
        </p:nvSpPr>
        <p:spPr>
          <a:xfrm>
            <a:off x="4869910" y="530497"/>
            <a:ext cx="4361639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36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Rhododendron cv. - Azalea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1" name="Shape 1651" descr="http://www.trofol.com/wp-content/uploads/2012/02/Wandering-Jew-Purpl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2421" y="2637817"/>
            <a:ext cx="6191250" cy="400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2" name="Shape 1652" descr="http://ecx.images-amazon.com/images/I/61ZO1x3mUIL._SY355_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932" y="1504444"/>
            <a:ext cx="3667125" cy="3862995"/>
          </a:xfrm>
          <a:prstGeom prst="rect">
            <a:avLst/>
          </a:prstGeom>
          <a:noFill/>
          <a:ln>
            <a:noFill/>
          </a:ln>
        </p:spPr>
      </p:pic>
      <p:sp>
        <p:nvSpPr>
          <p:cNvPr id="1653" name="Shape 165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105</a:t>
            </a:fld>
            <a:endParaRPr lang="en-US"/>
          </a:p>
        </p:txBody>
      </p:sp>
      <p:sp>
        <p:nvSpPr>
          <p:cNvPr id="5" name="Shape 1658"/>
          <p:cNvSpPr txBox="1">
            <a:spLocks noGrp="1"/>
          </p:cNvSpPr>
          <p:nvPr>
            <p:ph type="title"/>
          </p:nvPr>
        </p:nvSpPr>
        <p:spPr>
          <a:xfrm>
            <a:off x="628650" y="23356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Zebrina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pendula cv. – Wandering Jew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4" name="Shape 1664" descr="http://images.plantcaretoday.com/wp-content/uploads/spathiphyllum-allison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435" y="2128736"/>
            <a:ext cx="2743199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5" name="Shape 1665" descr="https://i.ytimg.com/vi/_wdI1Oub37o/maxresdefault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62983" y="3365770"/>
            <a:ext cx="5012266" cy="281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6" name="Shape 166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106</a:t>
            </a:fld>
            <a:endParaRPr lang="en-US"/>
          </a:p>
        </p:txBody>
      </p:sp>
      <p:sp>
        <p:nvSpPr>
          <p:cNvPr id="5" name="Shape 167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Spathiphyllum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spp. –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Spathiphyllum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, Peace Lilly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Shape 1677" descr="Image result for thanksgiving cactus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678" name="Shape 1678" descr="Image result for thanksgiving cactus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679" name="Shape 1679" descr="Image result for thanksgiving cactus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680" name="Shape 1680" descr="http://img.photobucket.com/albums/v161/LynneNY/houseplants2/thanksgivingcactus10-10-0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974" y="2895600"/>
            <a:ext cx="3857624" cy="320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1" name="Shape 1681" descr="http://www.guide-to-houseplants.com/image-files/thanksgiving-cactus-pinkwhite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79068" y="2701047"/>
            <a:ext cx="4572000" cy="3038476"/>
          </a:xfrm>
          <a:prstGeom prst="rect">
            <a:avLst/>
          </a:prstGeom>
          <a:noFill/>
          <a:ln>
            <a:noFill/>
          </a:ln>
        </p:spPr>
      </p:pic>
      <p:sp>
        <p:nvSpPr>
          <p:cNvPr id="1682" name="Shape 168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107</a:t>
            </a:fld>
            <a:endParaRPr lang="en-US"/>
          </a:p>
        </p:txBody>
      </p:sp>
      <p:sp>
        <p:nvSpPr>
          <p:cNvPr id="8" name="Shape 1687"/>
          <p:cNvSpPr txBox="1">
            <a:spLocks noGrp="1"/>
          </p:cNvSpPr>
          <p:nvPr>
            <p:ph type="title"/>
          </p:nvPr>
        </p:nvSpPr>
        <p:spPr>
          <a:xfrm>
            <a:off x="435718" y="75865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Schlumbergera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truncata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cv. – Thanksgiving Cactus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3" name="Shape 1693" descr="http://www.floresporimpulso.com/WebRoot/StoreES3/Shops/ec3732/512F/793F/B634/F676/6650/D94C/9B0E/20B2/SOLIDAGO_AMARILL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0" y="0"/>
            <a:ext cx="4572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4" name="Shape 169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108</a:t>
            </a:fld>
            <a:endParaRPr lang="en-US"/>
          </a:p>
        </p:txBody>
      </p:sp>
      <p:sp>
        <p:nvSpPr>
          <p:cNvPr id="4" name="Shape 1699"/>
          <p:cNvSpPr txBox="1">
            <a:spLocks noGrp="1"/>
          </p:cNvSpPr>
          <p:nvPr>
            <p:ph type="title"/>
          </p:nvPr>
        </p:nvSpPr>
        <p:spPr>
          <a:xfrm>
            <a:off x="628650" y="4801394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Solidage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canadensis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Solidago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, Goldenrod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Shape 1705" descr="data:image/jpeg;base64,/9j/4AAQSkZJRgABAQAAAQABAAD/2wCEAAkGBxISEhMSEhMVFhUVFRUWFRUXFRcVFRUXFRUXFxcXFxYYHSggGBolGxYVITEhJSkrLi4uFx8zODMsNygtLisBCgoKDg0OGhAQFy0ZHx0rKy0tLSstLS0rLS0tLS0tLS0tLS0tLSstLSstLTctNy0rKy0rLS0tLS0tLTctNzcrN//AABEIAJYArAMBIgACEQEDEQH/xAAcAAABBAMBAAAAAAAAAAAAAAADAAIEBwEFBgj/xAA9EAACAQIDBgQEBAQDCQAAAAABAgADEQQSIQUGMUFRYQcTcYEiMpGxQlKh8CNywdEUYoIVFkNzg5Ki4fH/xAAYAQADAQEAAAAAAAAAAAAAAAAAAQMCBP/EAB0RAQEAAwADAQEAAAAAAAAAAAABAhEhEjFBAzL/2gAMAwEAAhEDEQA/AKjqQYEew1jNJzR3U0wtIc41iI9BGDqkGIRrRqrEbJgjDm0CxhCpCNJmCYrx6JkGEWSNjbLq4qslCit3c6dABxJPIAS8NzPC7D4fLUxB86qNbkWRDyyrzt1P6R+JXLSlMTgK1LL5tKpTDC650Zcw6i/HiIFTrLl8dKX8DCWGgqPr/o/SU6VAmcuXTWOW5s645RpbrG54y8xppmosC3CEaCYzUKhMIJjCmCaUidEpmPJjaawmSKtQ5oMRMZhYgeBrC2EETHwMmMaWmWg8sQEHCCIh1TSCcjqI4KblmQI68LgqBq1Epji7Ko9zb+8Cq2fBbYIVGxbDWpdUvyRTYkepBlq4mvlFuZmu3fwYpUqdNRYIoUD0EnY+kbrN/ELd1X/jVWH+Ew68zXJHoKZv95TBUz0TvFupSx1VDXLlKYsqA5QS2pJI14Wmo2t4UYN0Pkl6T/hbMXW/Rlbl6TGWNvVMcpJpRjRTa7c2LWwlZqNZLMv0YcmU8wZriOsxtaAkQbCHZoKo8cFBIgTDGCbjKROjUhHkRuHhzSvMW9aiLUiUxGJBNEyBCi0C0KhiM+YKxR14ga7dJfu5IweMwdHNh6JGXLbIvwkaEcOsoC15bng/ibYYqD8tV/1CkfeOcZznFj4fdPALquFoj/pqYOtujgSy1BhaauhDK6KFYEek3OEq3EkASvtDrXYWlkJ1uOsNXa5XprIm2cdkZV6i8i0MYWk7fh6+txQp8zD3Ej4dtLxz6/3m56ZrSb5bqUtoUgjHI6606gAJU8wRzU8xKG3z3fbAYjyGqLU+AOGUWtmvoy3NjLF8QPE3y2OHwRUsNHr/ADAHgVpjgT34CU/WxDOzO7FmYkszG5YniSTJ56q/5zKe0dzG2h8t4KolplU1hAPCPGGajNJDJQYyIBJIaGRQAzF460Y0YrMIhtGKYQRUCCZeTNk7PqYiqtKmLk8TyUcyTyE67f3dSnh8NRq0Vtk+Cqeubg7d7xSC2RxNDDM4JAv2vrp0E6PcDbbYWs2YHymtmFtQQeI9uM5qniCoIE6vZWEUop0Og4a95PPO4p3K70u3Ye1adRQ1Nww7H92M3a1+HDWUlg2NI3UkHtf+ksPcNatQNVqFrfKgY39TblNfn+vlwspG523gDVClfmQkW6jnaRMHg2W2YGb5Guxiq8hprf3lbjN7ZmXwOnT4H27fSVv4qVNpojFWH+E/F5SlXX/mm5Nu4sJZma3GMdVcFGAYEEEEXBB4g9Y7NwS6u3lKtr+/tI5nZ+I+6/8AgMSQg/g1btS/y/mQ+h19D2nHMJHWnTLv0zSMdVF5lEIE6CjuHtGogdcObNYjMyq1jzKk3ENbFunK1Fg50W9O69bZ7olax8xcyMt8ptxGutxeaMibL2AeEkILiCyw9OwENlATBsISoI0wgoQk3C0GqMqILsxAA7yGwnV+HNIHGJfkrEeukdJZ25G66YZLDV21ZuZPTsJ0O0dnpWpVKDi6upU+4tcd5NwdOy3HKMxqG4YRxL680bWwL0cS2Gf8FTIT+YX0PuLTf7IxZpFKT8CQE5NfvflOm8St3Hq4uhUopdq1Mq5toDTIsxI4aMP+2F2NuDSWz1Saj3BuTZR6L/UmY/STKaLxt7a1O8O2mw2RUUZmGYMdQLHUW6y3/Dis1TA0Hf53XM2luOvD3nPV91cPWXLUpK3IfmHoRrO12Hhlw9JKY0VVAX0AtF+WMxO+k+kupnP+Im12wmCauls6VKOUHgb1FBX3F50fnCUn4xb1rXdcJRbNTpNmqMNVapawUHnlufeVt1Cxm6tHdneKljqC1UI1FmXmrDiD3m1FMg6TzDsDeCvg6nmUHtf5lOqv2Il1bleINLGfARkqgaoSNe6E/MPtFMt+2ssLOxG8bqAfCUB+M4hFTr8Stm/T7TV7T8J6T4em2FdlrKvx5zdaxtxP5D6aTf764gNjtnUWHwE1aoJ4eYq2UX9CTOxpCyRa3R5akU74W7ps1d6uIplfIY01Rh/xF0YkduR7y4ioAg8OouWtq2p7mOZdY8ZpnK7VD47m9bCLyFOqbdyyiVW9Odp4sbXGJx7BDdaAFIEdRq9vfT2nGZusxe1fGcCEQa0RW8RWBiVAIEiOqtrLU3d3M2fVppVGaqCAblzYnndRoNeUJ6LK6VOFJ0FyegF/0nQbqJWo4ilV8mrlDDNam/ymwOtu8vXZexKFIfw6SKOygTY0yLzWtp+YGzq4OnUfeTbAix6GPqYXNYi1hx019pzuL24uc014jQmFyk9sybGqUs2XS2W/H1/9SQuF00gsLVLTYhhaw1imqdQqbWIAmt372/TwOHz2vWY5aSZiLnmx/wAo/tI+8e9mFwAIdg9e11pKQW7ZvyD1lK7wbbrYysa1Y/EdAovlRRwVQeA+8fo5jut5tPxBx1dDTaoqIdGFNSpbsWJJt6WnPcZFtrJKJove/wB+ExlVOQC0ctRkIZSVINwQbEe4hGwz/lNo+ng6j6BG+kzuNbjY/wC82KapQq1az1DQYFM2thfUadRPSOzcUtWijqbhlUj3F551wG61apa9lHfU/QS5Nx38ijTwzvmKCyntyHHlwmsc5tPOTTqgwBt+xGY0uab+VbzCGCE3sG5E2mvo1yajfzH9DabmmdLyku0rxRe1vCzHU1LqyVjqxCkqxJ1Ng2hPHnOBxNEqxVgVIJBUixBHEEHgZ6yDdZTvjbsNUqUcUgAFW6P/ADqMyn3Gb6TOWOlMM98qpyY4NMssaqiJUxzrOv8ADTbho1/IY/BV4X5OOH1GnsJxoaIV8hDA2IIIPMEG4P1mpPjGV516gwlYECS1EqndrxGpFAMRmpuBYnKWVu4tqJv38RsEo+Fmc8gqNqeQ1hvXEtbWNTIItK6bYFSjWqE6hmJBA01M7XCk+UGcWLAGx/DfW0lqgcC8WeHmMb4tBgEItN3RwykWta/LhA1aGVzlGgt3P0kujUA9I8cdC1VXiP4aqiVMXhAbr8VWiDcMPxOl9bgaka3sbayoi3CeviAy9jp9eM8lb0YU0cXiaFP5UrOq26ZjYfvpNXHYx/TRlMXI6nlOg3dw2bNcaKbX5dTacvhcM4YNexGo5mb7ZWMakzG9wdWHADvaR/XHnKduV+OmfAL2iU001JA68pqsbt0WIU3PuJqGqs+rG8hjjddbwm3a096cPT0uSewvNru3vnTq4qjSCEZmyhiR3tKualJOx8SKVelUPBKiE+gcE/peUxxkbuPHpcYSzE9Te0kl7cSAO+kalcWVhwa1j6x+IpK6sjgMrCzDsf8A7OnTmYtfpOH8WsXhmwNSm9RfMUq1NcwzZwdLDjwv7GcBvW+NwGIqYVcTW8r5qV3OtNrkC/G41HtOPxLEksSSTxJNyT3J1mLn8Vx/P7tFmJkxWEwqgVGtMU01ueMyBz4kxwMv6iMnl2pAnUeH+zhXxlMHVUIqEdcvy/8Alb6TlEMsPwcpXxFZuiKPq15L6pbxdmOHwD2jsKCComHcEKOkBtDalHD02q1XCoiklj+9T2lXPtxu/wBvv/s/H0EtmR6Raso1YXeyMPo2h4zqth7fw2Lph6NRWB00NiD0K8Qe087b27cONxVXEEWDkBQeKouij6feQdl7SrYaoKlFyjdjoezDmJnanhdPWFOwGh0nljeTFCpi8TUBuGrVCD2zGWbux4sJlK41Spt81NSwb24g/USpcXbO5W+UsxW/GxJIv7WhlTwx1TlqSQGtqJGQwhkqqy7aw1NpGWFBiMZ2AEis/GSDbnItRbQgdphPEbFJh0oZVJRktUuc+RGDZbcLkLa/SXlsfaKYmjTr0zdXVW+o+44e08u0tZZvg/vMtNzg6rWDm9Ek6Zj8ydr8R7ymN+JZ4c3EvxuogVMLUHErUU+gKn+plU1GnZeK+3DXxz0x8uHvSH8xsXP1sPacXzmMvbeH8hEzIEw3GINA0R40GOeMlYnbIIG5ywPDLeLDYSniXrsVbMpRbXaoAOC979esr5VHGFWpFeDVyWJtTxYrtcUKKIDzclz9BYCcXtneDFYs/wAeszjkuioP9I0muYiDJgepGbwqLALD0xFTggEaeMKBpAvxmYYgMWbWNRomhoz4ZDI4aOUxaCQ1rwVQ8oiZgmKAg/KNzkEEaEWIPMEcCO8ZG8TNBKq1mZi7sWZiSzHUkniSYJol1jamkAUzftGr+sIEgGvJ5xXiilkMenpwmDMxTKhXmCJmKAYWFBiiipwbNwEZVEUUyZimFiihQdaYvFFAHExjtFFMmdS5xp4+8xFGBx/SCrdIooA5V0h04RRRU4//2Q==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706" name="Shape 1706" descr="http://assets3.1stinflowers.com/pics/flowerpics/D6_ST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1400" y="2133600"/>
            <a:ext cx="2057400" cy="1790701"/>
          </a:xfrm>
          <a:prstGeom prst="rect">
            <a:avLst/>
          </a:prstGeom>
          <a:noFill/>
          <a:ln>
            <a:noFill/>
          </a:ln>
        </p:spPr>
      </p:pic>
      <p:sp>
        <p:nvSpPr>
          <p:cNvPr id="1707" name="Shape 170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109</a:t>
            </a:fld>
            <a:endParaRPr lang="en-US"/>
          </a:p>
        </p:txBody>
      </p:sp>
      <p:sp>
        <p:nvSpPr>
          <p:cNvPr id="5" name="Shape 171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Setphanotis floribunda – Stephanotis, Bridal Wreath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 descr="data:image/jpeg;base64,/9j/4AAQSkZJRgABAQAAAQABAAD/2wCEAAkGBxQTEhUUExQWFRUXGBwbGBgYGBwfIBwiICAcIR4eHyAgISggHiInHh8dIjEiJikrLi4uHSAzODMsOCgtLisBCgoKDg0OGxAQGzIkICQsLDQsLjQsLCwtLzcsLCwsLCwvNCwsLCwsLCwsLCwsLCwsLCwsLCwsLCwsLCwsLCwsLP/AABEIAOEA4QMBIgACEQEDEQH/xAAcAAACAwEBAQEAAAAAAAAAAAAEBQMGBwACAQj/xABLEAACAQIEAwUEBgUKBQMFAQABAhEDIQAEEjEFQVEGEyJhcTKBkaEUI0KxwdEHM1Lh8BUWNFNicnPC0vFUkpOy04Kio0RjdIPiQ//EABoBAAIDAQEAAAAAAAAAAAAAAAMEAQIFBgD/xAAyEQABBAEDAgQEBQQDAAAAAAABAAIDESEEEjFBUQUTImEyUnGBkbHB0fAUI0KhFeHx/9oADAMBAAIRAxEAPwBJleMaa6PSVip3QMSSbnTqKkkSfZv64fv2hzQIjh1SByJM+7w4pOW8ADDUhV2kgQSVEgTIi8A9MWzsfmcydRr6tOkFS03ksSZJnp6Wwu5+3havkjbaJTtFmx7PDXuP2/3YUVc1nPphzX0NgTT0aJER1J3nFz+kmYj33xBXzgE79NiZNrD44p5x7Iez3VVzHHs8bfQtEnfVMet74X8Mz5p1S5MkzbSNPnt/Fzh/nsy8GQBvF5P5YrFHMCn7YBEyrdCMFjpOaWtrgeqPpcYNFjUTSHJvad+XWPIRhuOOcSN1yyFTsdvkXnFZydOkao1kaCSTB2Fzi+8IzwqhtKnu1AVXb7cC8W2FsVkpoGFbUQtDQGiksHGOKG30SkB/eH/k/LAmYpcSqZijmDl6YeiCFGtYMzczUJ59eWLcl9rjElVVCjWWGowSOXT09cLHUBnQJGRtDlV5s9xAWo0KbpeS7D2plgPGDANtuWBa+f4pzy2XHL2h/wCTDzhJqMjSNUFobytc4D4xxQUV1sCVkC1/l088THL0oKsTC4BV7iXEs4R3WYpU1R99OwAIkzqMR+WJODnP92DRVKlI2XWwnSLEASI9+BOO8Raq1JgYpEWBtMk6p6H8Iwd2God/VM1fFSp6UQGPCZDGOZm87zJ6YOXYtEdCQMpjQp5gBlVYrwTobQy+VwRFvwwBxHI8RrhBUp0IRtQhgJPn4jiwNladOolRC7LMMs3mPmJHyw6fQEFzr99v42wvDM4dEnEOQVUkrcUUlko5cTY+KevV8SfTuL86WWJ6yP8AyYsPvxGlOCzSST1Mx5AcsE3g9E1tVa4nx7ilBO8qUssFkCwm522qYnqcW4sP/pqB9CP/AC4+9u0nKKJP61Bv1kYeZrNJTALWA258vvxPpoGgqUbSA8V4t/w+X+I/8uIeIPxGvRNOtRpBCVL6SoJVSGIB7wxt0w/q5kBSygQb25/DCGrxgOGRoU7GTAnoCbT+YxUuA4CrK4NHqS7NcYKBaelGpquklQVYrso1TcgRPInpj7lmWWIdf7LagY5MCszy3FjywP2k4cxChTKm5UXbbb3+/bHnJcI7pGUiAVEnVczBG4GmDv0jFbBFlZz3WLtSV8yilu91CN7WgdOu/Tew3wL9EgaQ7kNJuDsSYM7X2jyOCRwwFC1RzqAAWGLSDvcTa48W8YEWtUQlO6ZyqeJo9lRMiYvExaZx5vsqci7UVChRZiD3jsLKQLK3IEmZ93LBlTKhYGXVYYQeSgwQsAgXkc+vLBS0BRpkfWMeYG6k7m/T2eWFnEH7sWQXAPt+LyWNJAPPFrs0qkm+UPpq/wBYMdgb+UKP7VX/AJGx2L7CiepfKj/UrDSC7HlvAkE7jacOuzPaSnQRlrNUIOy6QQOZOrVN5uMKuFkVgysP7t4g/lbbzOLD2GrLSrVKTU3aq0eJYICj37SdxM2xJC6EEbHDqiG7dZW0LVt5L/rxG3bLKm4Wr7gv+qNrYvLoCbqpPUgffinduQorZQwI7yCItuuPNaw9EoXOASfPdrqJmKVa/wDZX/Vhe2ZSsAV9qbKd/T7sW/i9TwmLnYDCLI+Fm1AhwV+yGvIiD6YsC0C6TcQLGl5z2QWeyS0yikiSupuUX2HXlf1wZwbjn0eQaNdxYDSCAOm/yjzwv4msVp02MAXExe+20k4vXCKJp0wgcv5k7enljznDZlEe9xhFnJ5U/ZviRzGp0ptTZWEpUsSOothxUzYFSGJXUtwVkGP43wHRzEEGDp2Yjl0OCeIZI1aagVIKzBYbg233mJvjl9XK3+oIc6h0SxB28I7L0VZdcKqnmCQG934ffjNe3HFtdVqVFXFIAK7aTpJ3OkxNtp5/PF+yYZKa02qMoQbhQQfkZt1xSu2fGwKvdg1GKgDU9heDby625Yc0MjTJtabwoia67Ayk3aTJClpQSaUFqRmSCYBWfK59CMff0dcSNPN6NAdaisdIC6yVBKhWJEc9yAeeGDU/pWTkgNUUqm0MplQxtHhg877YC7LUKf06mtKmWemH8REhoBBleUXiMbDcjKjcSwg89VruQNQialHuvcrHpyO+BE11Kjd6PqoHduCL82ED2TyM4F4tnVbKspD06kTK6omfL49cNeGGmtBe7qd4hHhdhFjewEE+/FRhI3RwqRmO0dRXZRka5hiBF7DzAIxCO1dU7ZGufQH8sW/MVSAxSGIBKiY1b28px4pV2ZVLKUkXBiQf2TBjfEF4+VNAYVG4vxCtmhTpfRa1Id4rMzKYAHW04L4h2nZXdTlKzad2USpEb7bRh9xzMgoFBliQVHJouRPK0n3YgzOYdKYgNIAsd/fOK+bmqQt5DznokR46KoZe7K+GTJ6x5QTfbrhPxHhr6SXcaQTEt7UAEQBPp+FsSZziZZtUDVJvyXzIFrjYTfALcfJIU01+yF0gC831H2SYtvblJxdoN2Ek97nFeaJqEBagSvBAABizSGuIiLXE3A5bl/TKqBtNNmXdla5BsRy5SPxwRk8rRDd5CkMxIA+x5G526x1vgbiAq06JIKmVMsG0kNvPjaSbm8+gxNgmkAnNKOrw2uxptCUnglGAliv7EExa17bnBOXzqpWJBAep4HgEgFSPUb9OR54U5TizJ3QVHVmAgarEeKCdRAkyCWMbYcMulB3gCkHxlLXgSBHtBl3EjbzxLmmsqrnFqi4q+hTq1HWZBeosC94UkXPXHZJO8ohUcQVHjAvcmVIINwAdt/LHnO0qsq2jXB0hmAYrMXKqYBIG5nblOC66UlS2pVAECSG1E8gNovJ54rwAqE2BaXfyVR6t/wDF+eOwV3ydW+OOxaypspNwfNLTJbxa+QHskdGEHpiwZfOH6R3lSqKSIpUlFBYhgLSL+jXiNhhDw6sQG0aSbTa8AzY8jguqoeotVdnKlUPKQPxMfHBeV1hj9dnqrn/PDKKADXJIEElGv8rYrPavj9GsKPdVNbJU1GxBjc2jE/Zhi9eqtVUJiSCq7zuP3YccSWmqGaa3tZR/AxQvDSgO0x3hiRV+Ia3DhhpmdJG4mw/MYirZs7wh1MGkSCOUHy3wPmqKUyGGoqbHyJ8vxx8qOpYkm8AAExEdPnhdzytkQB23ZwDlc1cUiWCiTzifWx9fTBvBOMIp0szs1RgqLFgeXOBJPkMJ+I0SSAHi8mdo8sWzswotoXTBLAmJPx36YK5+yHceyU1hp5ACsvDnL+FT3bqLggX8iPTng2pS7+mFdlVgwJC325cj/HPC3IS1RiwIqAsDKkWN1AvvznkMeOGZjOHV4QIYgFlE6doPvnY45eaFzn2CBWf3Wcx9g37qPjXbPLZaEFQVmk+yQ2mDcNG3SN98Zvxfi/0ms1VyIMhQBGkcrcj588aHxOlkqIqM1Eq9UEkaRJO5Kk2Bm84zhigZwwuw5csa3hkUO0vYDfUnqjRbg6k77OVqJswId/tiemxAsZ88S0+JxxVBTqCirMg1BQQdzuYABkieuFfCeGyjMCQbaR77H9+G7Vv1cjUwWbgAgg7HykTjXDe6u/S/ax9lqPaHI68qQ1Qzp3tcj4dMU7hHGGLUMmAajMx1jUVFNAN5GxOww7zPaXJlEDq7hllwJhDaR677DDc5SnRH1VCC/INMQIkydvfviu2nWsdzHNdlIe0XE6eSYd4KhVvDrVZBIGoqLzIB3i8+Rwmqdu8sbaaxI6Jv7p+WHWaqQ+mZ5ifdNuW42xNk8uzEaqbX9kiOUm457bYXlexgukzRq0u4g1J9On6wMhAZTGiDe3M2jYRBwq4vnkp1FRKvehhciTB20kmdjz88W+qxpZolFUd6o0sACCbhukG4wv7ZZajQypC0gat2YhJOmZZpiyzHxAwnHIS5KuBsnqqTmlUK6v4STYmOUc79Zj0wtXLVFOlER1LiWIuCyhgfOIgHlt6EZbPNVYEJqA+2h06SCCNtrdAZ54M+y9Ooz1EqaCpPhK/tK0RBgTI8tueiLakrIS+hxmky933OlzOpQpEmVUTFhMmZ6DfBWVVaqEMpdSPFv3crIAB3ECD0x6yOQ7lauldai4bT4iDcCW9sRpmI2OBW4Wzq7kMALkqBJS4iCQYJHLrGPU28KpaDwpR2fDaZpEstMC5MNEDcfaO+58+WB8uQ7Gmr900adADNBWzS5Ija4A585xJWyj03RkZnRTIQOwWNIIKlbyTPwjHupmcs9RvqytTSWDNISblmiQRfnF8SbUbsKWsT3ikBqlNwUZSWXxWMkRpFlJgDzknBOQqa6c6KbKdzMiZ5krBbmPTe+PFc0q9EIy+C7EOWAEbEsTKg6jG/O2I6epdAY92oBN20yV8Mi0NvzHpfatWK6oXKm/kvJ/1q/wDUTHYrH0pf+Ib/AKP78diNju6mnd1KKqrpAUHeTzNrfA4Y0swkI7MxdECKvLcy3ly9+E60xHiPmLfxGIlBM3JAwW+CF3ALQ4Md9v2Vg4XklfVWSroak2oiCSo6/fyODOLcVo1bUq4aQQUWduu2I+xuaVSwlAT6XvuzbHcrB64j7R8NpUnV6YWlbZAIKkncACCI+XvwFxDiQUo3VP8A6zYawcINs+ioQCWmNus7eXXHValMKZIj7seM29vYAJg2AAa8389/jjzmFVhDUyAYjr7sDoUHDhasMrtz2Egm8IHOMk6gfDFpGLd2Tb6um/eqxaSgvI02giP4nFUzZQEIolfOCP4GLzw/hLJSpFXmoFJWBaCB4Ou2GJNvljskHkmQ7kwyIrsNQKLBM7zAJmxnoPlhjn83VBprTN3k7dP3cvPC3JZh2QOulZsVI2sefWeWJ8txEU0Uu5VYN2UQvqT1xk+IaQbBI1t0eyG6Dy24SXtt2hVSaVZAJphlJDSD1Eb8xjPHzKVGsRvAHlOLjxDiCVqj1H0FSSELkeyNom5m5sIwpbIIakqBDEQQvPn+eH9JEIoQ2qSAnLXXymHDqSuUZKvspfQQYtN58vfiannw+gQpqeyCAbjkSDzx6z9CnlqbUUcqxJVm0lRNjPrBiMA8OSGUSJF9QMzF5w+1wd6uy14Htlb5rxQannA+JCjmFIZRIIYFSQDIIvIvK7+eLdwLL5sd5Urog13Usy2EzcAk7X3m2Eq08rTH1q1BVHtNTcEXnrYGINr4G4Rxw0Q6PWNRKZkVKlyVJgKRNyPxGPSWTazPEHeY8PAofmvdfjFJs8+XDsarPpB7to23sCNPntHOL4uNTvXo6SoZ4sdwTywgz2TLlKiUkhgAGhQT0M+Y5D8cOOEZmokKRdBBAHLrM/I4wPFNwkYGn691RmWZS+jmkasqEONInTt4pEj5Rhp2hKdxVY0tUoQQNzyA57EzcGMequSoB2rvqDbydl5WG28n3481s4z03NE6RolapOkDeWurbC86cZRnLpGmM+nqqiOgbCydaBYkpoe8kJCkHnbrB9oYXFQy1AgZWBUpMnSuzGDtdZj8sH00QFSjI8sW8QJ3sTuCBItIi/ljqmbqM2tO6plZOkAhoNue6zbrvjrGk4WObBQtLMMihtRdgfrGUGACQDqjmATyInFnyFMwRII+0wcNssDcybeQOK/XzrJLMjarADQBr/a1FYYzIIEAW54eZHJsRqD6CykFYIgE2sTBtbYY8Qi6dhc7cFBk6CHUFUFDbRpOwB5mBc/s/HFc4c0VGDh5J8CsPE41CAAZgiOZ8sWnNtrJTXpta/tQfESNxbpa2B8vlKgdqr1GeQSqvsCNpuR8DEb7YgHbaBK0RPc0m1FlK2qVRBo0qV0gyZLa530m/wAR8PPHMn3oTUxVkA0sxBUXuuqxDz1kG3PHpcylCqo6ggCC15JJAm0yRvbpfBL5lGVmX6xXjUgfqBI03g7EmRbA9xBQDYNhJf5Ebqf+cfnjsGQv9XR/5H/PHYJvKtuf3STMZpWJUMBGxx9pZNRd3VOazMNF4wFSqLt4cWLsnwn6ZW7hqndjSzKYmYiQOQMdemCcYXXSG2B18KTsfnV1VFnxvExpIKyLFT/aIMj88XPinZipmsu1I06dGsGX6ySZ67dR8Iw0ynCMvSoDJ1FCgAkVLB5mdUx7XpblGCeAUc0dMhnXTao0DYxJvNx0F8IP3GS28rImkDpd4WRcbyeYoM1KqdLKdJNobbaBcHce7Cg55lBUsZawJ39AcX/t/wAGo5euoWq9R3QtVDtqIOrwkdBuIPTFF4i8KsG5MMsbDnh9oFUVLJ5GusHJ/FD0swF06lgjkQYPrHXnfGodnuIrmqSAKFGmNQJkMOnS/wAsZZVIIOm5sPmMaf2S4O9OkpM0tIGpQVbxQJJud/xwU0FowOJeQTilFQSpTqHvYgSoMW9bm5mTfEnH+7elWVnWDTJQMsKCJJv7rH0jH3PcTq1G0aNUSbc4532t164i4pU72jUC0DWTRZSQDPI33AMHrbA3MDh3Tb2gxmzZpZ1lEQ3ZvIDSWBPQxFpxaOGZFDS74G9NoqIswwgyJuQdUe6eeEOR4TW0yiEhQBqAtLXHvw97P8SNOjUCkA/q9JBGpi0gz1EN03Pu842MLFijcf0XnjudLOe+F58K7aRbcDy99seO9p0pKwSV/j34UVa1UGXZSdRvFiIm35YOyRUie6EHr+/zwZtVS3dO/czygK9imFCsWOohojbc4XcRqDUZAWwJBtq3tbyAE4KbLlnCuAq7kWuDeCd/3YF4q6CfCGBtqK7dADizwdtIfiY3QYGAQtCydenmsuBl63eFFUnUZakDdRHK4IkyYHPDP+SFeumZDtSqKIcBV0uDuCQNW/OeQxU/0aZQ0g9WlWVtYKvRIMjSdyTvE+/UcXpuIEUjUZbjltPxxyXiupkMuyLkfqsyJvosr1WzFJx3WtWLHS0EWgSZj0wNnmo1Mu4dw1IgqYbTMfZBERthP2dQValZ2pIZbmSY3kbenrg/tZTpLlqpqLpSxIQQXYeyNXK8DCHlsbI2LINgqwcS0uWa8VydKlmO8yqk0tIgVGuxvqi9o8zjuHJ4AHoqsoDqBgwdjPtMI1Teb8sdQzlMsrJ4WE+FjzG8zA8vfjhx5AVC09KibEARPMS0KCbAGYgm9sdc0OqliSOLsUjaIAVe7ciY0pZQbSAxAmIIkmYGIMrlWUq6NoYkyZJvtPSNJO8YBXwVJGlk1HwgxA9YhuV+gwyouWRzqDsVMLzJAPPc2Me7FwKC2tNpHw6cyUbPtx9P1XzX9W1RH3IlWBLBRAGknbVsRiXJ0KdTUzmULakVjOjkQBPvB8ztbCZlqKPFHoNhy9SfljsvxHuRGkMXIgshYKJ8ZEEGdN7bxj0gs4R/ENFE7TGYCnClN2ioLUQqXZ6jX2GnUZ3YH2oBABkXG2+JcpRzWkhn0lwIOlBp0m2kRuRM4acCopmHqHQKtCVLPoIBawAg8wLz5Yj7VcTcZjUqh+5p6YtCzEt7W4iI9cU3G9gXNZ20kv0zM/8AF1ficdg3+emV/qn+X547Fqf2Uf3FV3RQJ68x0/PFi/R7n8vRzerMVGCaSqwCTqYgCI2j8cVo1gV0lSI2OHfYjs2M7me4NQ0yEZgQASSIt8592CnK33EsZV2Ct1z2Uo5nLNTYd+pFhs88oO4YfHCjs3xSojGhmqndCmoCd54SQBuSYmLXnAnB8hmMnpWslWvTVvHmCykEG4KpqLhRYTvKnlhlX4hRzP1auGB8IZwh0yf7UkbGxjbAXCiEkRlVHiWWPE6piroqo1Q0i62KXIUkGwAUEbxJxQ+JcTTu+6KajOoPqPhJENA2IOLvwPPnLVXNVWamWZKZIu/2SQRMSvLceWKLx96JNWllwDTWp9UxbUQsXGrc3tzuvvJmi+VaRlZCj7NI75qkKCd5U1WUAGQAZJmwAF5NtsXnMrUy9fW2pFIIJU/Ii4NufLGf8B4q+UrJVpEBxIsJkH2lIPXGwJxOnnATVXwaQNOn2DGzMIv8rYISB1Tuhc4AgcILLsoVq9EFlKk+Nt7ja2EOaOYqMe7za0lYnUAoAmJgHdpFpG1+mC8zUq0ajU6FdymkE6QIXzv7icEZ+mV7ltK9286gymAxBvPRpOxsQYwF8m3A6p3UYYG/NdJfxria0qAphgZKlVVpMWJggeGDzN+XLFeSuI+rWWLamUgRtBP8eeC+0OfCr3dRVZ1nSV+wJ+PLCrJZjX4KQLMegvAk/vwJgcAraaNrIgx5zYKlZGmGVXkSfCD+Fv34tCsgyCMwUeKzPYi4GmfIXnbC7J8KUqAzMtRrwJ284wXxMilliEMwyliBIt7Nj5ydthhnY5rb901qw5tOaaqs+yTPQY1hIGk/an0588CcbqXCqW0xJA2336AYacNoVKq6mMgDVvAvsB1OFnGBoUbSbATeL+e2C1TUpqmFulIu/dM+xOVzVUV/olYU/CGIgFjvpQGPDN/gPXFr7LdqWislVaqvTKz3s3kXJn2YjbpF8Jv0dcGq0qZzzVtFMhtaAEnwE72iNza+H3E+IO7zrXu3ssqC2qBaNvOZPIc7c7qAyadzNoIHXillsa5sQcE0r580qAFCioqVJK6bAmYkgAkjp+GFPatsxTya95UaQw7ywIeQbDyBG3QjphvwfPtU0ppdGUafEomwuegHLAH6QeHo+Xl9TOLUxqiSYm20xtt64zoiGaprHNzd319kR7f7ZVZ7E5ZKyVn0aBWBpbi8DcEgAXiR+WENHhWo6nKoLMQzKsxzi/LGg8J4S1NAiGGQKop1gAYImSeXikD1jFC4hk+4q1VckspIhYMEGSYHLfc8jGOjjktxpZ0EZMrQcC0J3ofV4jIsByi+xGJ+HZd2cKpg9T6gG/oSfdiBWpuZXVq53gHHrL5tdWmGII8UHkCDB5xbBiCTa7IuqJ20+romHGQirC6WaZJn7ot/EY7syzM9PvKLikX1M4AOsGwIDX579NsCtWXvRUYTTlfCtiQNwOV/xxpVVstWVdJ1eHwhVBsV8AttsR7sXfluVl6iOSVga/H0Q9LLUaZqpSVzJDAsPCQd9rlvPpG2KXmMlOYdnpqUDmoqheRJ9kC1yB4OUg8737ICvSH1cQqCNQLXPvHM/IYSccpUzUXugVWIclTv6+0ASYFowpExzLcVhT6V7GbuiRfT8p/XU/8AoN+WOx5/m3l+tX+PfjsE3tWbbVSTUOsTbD3sLVCZ6idPeFm0AKYYFrBgTsV3npOC892BqoVKNqB31AAi14Cklj5AH1OK9wyqtLMIzl0Cv4ioloBggXAvcTNpODNkZJ8BW0HemnL9LmmKNAu9VtKKSx3sL9JNuWMo4txmiKqjJuunkSrEgLcSGWTPne2H/E+PFuHM1MNUo1F0F+8Dd2TEBo9mNjJscUkcJdlBQgPsFH27xIMxbEeWHGk7o9G2RhkPQq4cEzgo0lehqesUadQBAMqoNK2wEzvFsVDj2XXMK9RoVwdwAJJBmbC1vxxYs9w+nksy6LXWorJ4EbdJgsp66r+o3wgzWVZlLlIQbG0zcwfvxbNmk1pdOyUmxg91UOE1kpVkNZDoU+Jeexg+4wfdjWcrxzSStUBEZPCaYMtIuxkkXt+/FA4Xm6NLOE16a1KbroMrrIkbqOZJ8Pvxae1eVNFadKmPCACoPtBQNiD4l9DiXvAZuVNJBUxi7H7qCtR0tUqU6ihSbAhgxFpCidr7eWGefpVauVbu6DO5ju9AszaoMqTsBJtG2IezORp5gqWLTTMmnybfnyH7sWPIZcvUPcTloaykEhfdtffpzxmyzgO+iF4o4MexjTlqz/K5CmrE5gePdj+AHPphZnKFOSKAYQ02J/3GNW7W9kqdWjqpeGsuptRkl9yVN4kmI5XxmnAEKVXczNtjPW/qMM6eQSmgaWnFKzUNFN/ndG8H4uy1EDhNcgAtqDW5Hlhjxdg9MmLayTHORt7iTcYV5rNtqIqIzDqxk+uGFdWNFQC0OWE3EAAR7x13w48nAvqr6ljht45QNCu0BQoUC1vuxXuNZFe+QJJ1LPnzmSfQnFhylOmhINUrA+1Jk9YwHx2ikoWPj5MByHX1B8sEeaYrayISxBvuEzWn9GpstF9RK6XUkEXEMPMQT8cdllKKgbUDflcA+fpiHLgMIXxaoAg88DFGUgGoSItzEcrzY728jjLtmTWSrPhiZI2MjkfkrT2bcvUbSSKmlidIAVf99vjh3m+xT1adN0zB7yn7KtdCCQfUEEWI2vY4pnBuNtQbQSRTYy8CSRHle3542jh9SmyKQVgqAjqZVlAsQdueFWMc+cvPFYWT4w0skAVOr5CoCx77VmkM+x4aiEeEX6eu4I64V1OA5aslRG7sZhdWmqPA2uD4XndSRBEdcPOMRlMytRqqimbl2IUKJueljyG+M/ftLQr1qzjLHuZBZiDuTCs5E3be8XaMMxb7IrAWTG7oq4awurKyT1tI6gxf1wPWqhF+r36/ji+doMtRzKVKi1tXdIzKNIgLYkW2AAHz6YpDZlFgrIYX1CR88Ng2FvtkdLFYIB62p+CZTvq1OnWlKX2iJG4Om/KTAxe8zUOUqd3TE0m06AwB0k2InpMHqL3wB2Kq5WtS0v3YrhiZdvERciNRk2nbYRh4cktUVUNRWVQIAILTyvMgb4LVNsobXGtzzwmFXNp3OvU4rAkMsHTBnnEct5xSuK5rU71adAuEVmqOoksIAEzAF5NpMA4bVeGNWpqj1mHdMBpBi8WJg3gGAOVjgnjvBVoZU06SAKRqbVcET4iZ9dojfriuXNvokNQHSNr/AByff6LO/wCc3/23/wCscdgj6Jl/6zL/APx/6cfcC2t7LD2R/Kr9mHPNkKxsSQ3oBcNF9/gcZZx3LotY+3MnV3iqOdvCtgI5G+NG+gqfGWIIETEQLCAfaF+h54S8QqwvdpQp5hhB0QwUQxv7MEm0lmGMzQu2Gh+ycL7CN7RZ2jSylHK0AjLUpBnqqgAeTJgAyDMzq6jCzJZdAwShrJI8LMbeakfZPQiZtibO9o2bIfR6mXppVUotPTBCKsST4iZImBPPywD2ZziBpq03KgmSjRuLfnjUDiThbmnY46a4xThx7rxxLM1Vr/WKwqREv5WEdbY9187rVVJMCdza+5xJ2wzNOo9MUWqtoQAM4QSNwAFAggyLzyvhPl6M8z8Zx5z3DCf8Okc6OnDIXjgvDRncwyjMJRK3p6gTN7aY5zB9/OMaxk8itLN5Y5hg5dGQsRGpoEAjbbVjHuFJUpZhHpvpKP4WBUGdpUGx3M+U4t3BeM13zUZhmzGkyjCIXzgW2MX92B6sVESOiw4tQTK5pOXWtCzfZOhRq9/RkKNlBMIbyV536GwxNmuCUnVe5YrUEbEwZ69OuDeE56mwA1RO6t+GEucVhWY0iYJ0hSRG246T1xgtmL/7h/BCns4dkq2UcuhRqbElQCszcyIJn054xbivZ2rk+9Zg/d95potI8VzE8xYbkffjX8lQqBqV0KBSXN9RaAFAG0bknyHU4l4sivSqK66gVMgcx0w3Dq2xerGUbSyuifY+6xLI1/DpZCd5YX95OG+WhaZA1mTzO0jxb8tumEWZz7hRBKGDKiSAOQnBFA94ANZLb6RYn8xjoSA+gei6J8bZKDzwvtfLln8JE+twPTbC/MOq1mBO8TIsLCB8efnhwiKgIPidrKJxL/NerUpmoqoTaVDAPbqDb3TOBanaGZXpnBm2yBnqllMKptBi4jrNj8RiXN5os7eBeUkMbzew2ABJ2HXC/M5CrRqqShQVFBGoESOt8emzRESpb0xmltYGVcbZSJnY237qz9gMutTNjvNOlQTBJkkggEW5c5640mvn/oyimKD1QXiVKjSDJkgkbbQMZT+j/LtmM2pKVFUBpIcDSYMSDdp2geU2xr+SyjhDEMRPOxjb0wwwEN4WB4rIHzbgV6+jZauPraSuYgq41DrsfD8sCP2eoU6eYTK0KVKpXU7qNE6YErcAWmAPODir5ftZWpOVIB3EMYE6zFzEAAxfoMB9tO11NkqZelmCa5A1MhgIAwlS3UiR4b4tHIeizY2bnYQuZyy5OpVoOtJK9SlZEurekiFBIJ2HpiqV6b53XpVQKQhmIiTBJtudjOCOG8WCkLp0tqUqzcgtue4v92DuJZNaFRgpgtqff2tZN/MAGLdMEwHfVbMMTmy1fPsgexvAmapVZ0HhVdMiRJ6ecQfT1xecjwnu65qdzqJiIiP70WE4oHDuI16NenTpk94zgCmSStpJBjfVyvjQqfaWpSH1+WklrtT5CdwCTtvvODDLVVxczc2roqbiVenmiaaoQy+Kq0QRFgI5seQ8sVbN59qCsAxQEFSXAIUeU23IGLTQywqVC2XZxqhjTazG0SZPhEHnfFf7X12dDGWREUwWcrIMgEBeh8IP8HEG67FLySObE4DHZU/6CP8AiT8aX+nHYH+gr/Vf+/8A/rHYDbu6xd7u6tdXKky9SnVA6atQEwLgnfb192PS5jSDBI8oM+g+6wvhdmhTdgFqtUuSFjwxuNJkuYI58xhbn6xcaAQTA1AA6rC9vKD88ZzIbGVLgbRHFsxqKqQLX1QN9oJA5bRiDNZjuaJ8KmbgkkE3jTa1t4PTCytQIWxIPItyAwVwvMu0o8FdzIkbdMPMa3AXUaUl+mEeW9ipsrU1iXVQynl77dDgWrSd3bZUO0W+7fE2eqIVGlh3g+yBE9Da1hOA0LtGw64u47SvaaFkhIs89MWvOZoImlAPFuCdha5Ppvhl2NyOYq5hUy1RqYJCvUVdXhmZYSJWd5NsK+J05UL75n4/LFw4J2VzdKpla9FkCBVqK0mIaJDCNUkW2I88UmkaIjurhZethDNTUYrhWvIrn6NUrmMupRQfrKYlXjY7koY5ER54hz+bIqsR4ZZYBtETG9hPPz9cXFs05O2+EfafQUUMVDlpG8kDfb1xzDNZHJKY2Cgpma5zQTyE1ydZXUFWkHoZ39MG1E1CFcgwQDG3nHODiv8AZ3Kq1BCkpMWaxnn6+vPFoohVA69cLDSiNx9Q5UuJwsTz2Vq5Z2o1qIcqY1Ls3QgHYEcsJM9kwfHTDqwuRMR6cxh72m4vWTOVGrpAckqpsQslVYRuIXA1HNUGOo03JcX3v88dyx3mMGey2TumhAHxYQ/DMwDAcFmi/Py92LHwPMOuoCQBeSNSja8WNgbxGKjnc6r1AlCmyVgYDTESR7Qv4YNzi2pwSsrqwdqpMLB8KxzgCLc73x6cboy3lCneJ4zGckden/qf8fzWUeiaeaqlAPGtZRMEiPCDIg8hz904ouW4BmFy/fEroF11SGK8jG214nF2y690+jMUldWBDKRIWNmvaLmYvgji+TXMEUVJRSlhIABHsiOk/LCEcd+jqk9C+SJ1F2Aqz+jXvDmarvTDqKR8YPjp+arBLk2EWsD79Foceoir3TVArgAkCVLDmdJE25xMYyD9H3Gzk86zVqiIplaisDuJACkAwQ25NoHPGscWOXzSLVQhiJIcXjaRPPlbDGwgUlNTKJZSUZSpZbMXCo3NaqgXuTvzvPvxlvbmjlhVFShmaNVXsUUjUrSSTA3BmdR3Jxbz2qpsqoWVQQwKqI2YrAOwBF+t8Unt5Qyy5lRQ0qDSQmmBdTfflcQY/PFS7FJjw2hMMpGT4lVjAIJDbx5YL7pR43ao7KR4Tt8Z23xEiIQYO1mB67Hnb92IXLAhBcBZmd/9tvfghIruVsl+2QN6FGcF4VWzVZDSdKTKdXiPjgSSVU3cgcpGNJ4xUq06a31tuGAhhzEjGZ8Czpo10rEx3Z1LAmT0PqOmNQoZpM5LPWp0gV8AW8g82LRt0HniYnWLvKT1bXRy7qJCq3BOK1S+mqdzD1Z0vpEwpIub28hHTFwz/C0r5f6PSXuqbg+OLzIIPVpYCTNxhBxXhi0XVaJFZ2uwsIAF3MbLNvUjzwx4Xxmo9Jlp09NRR4CfEL9QfuEYMy6yktu6PceQqH/MHO/tr8W/PHYcfTuLftV/+mMfcTQSm0dlWuLZZVqaqdVmICgkgrPv5GOowqz2YryFmE5aPZt1j8cWTXSMFKJqDSW1PLC3T2Ra0i+9sMKoBRVVQsCyjw+/aZi/5YyRPtoEJIDOVSBmnMkkzGxB0jr18j/vgmhXZSQREcx4hfnIx3E0ro7O5XVEhlYgiY2vMC3lJwPw+gQNamDyw4DjcFreFmTeQ0/VFCjTLqw9qRYbG43G/wAMCLmG1EDnaOuD8oVBl1Bg9bkmxviJsgiALqUFr6mIF+Qk7fLE/Fkp6eQxTdsWUNr5sbnGtfo1zCDJLTZxqLtAJuBysbx05Yxx6ksBqmDuRH++L3+j7LzXdhUBdqf2ifEZsYHIX5jfCPiEV6ZxvhJ6jUtkkaB/2tUEftDCLteUlRN9JO59/KNvffE1OpXpk95SDL1pDb1BucNV+i1gGYCp5knl5Y5zSsZG5zpaF1RQZgSKaqzwPjCqq06soXcrTN21mbgASRHXbFqoJF+Q5nENTuVhlpoumQG0gaQd4O4HpiKnmUckB5vzthfV7HkzMyFdl7dpVP8A0qZtW7uityp7xttjqUefLFGyvHlpDu6glVEagLgefXpyxovbrhFZtGYoJTbQhVwfagGQRygS3nc4zvi7M1MtUo0wdgw3B9fdjsvCpA/StcOeqcjBbHvjdRHKecMVKjuUg2u8i5gQo5m3PYG2+GQ4rUhFJ0uhEHkf34Vdnq+llIpjuwLgbqfWIna2HFTibOwfuRTAJA56tt+Q3xovJT7TuaLFozK8acVwKqtLfbtpA8uZw8XiVKrXMkDXAViPZAHPoZ+/CWqtGrTb6zu23BMWPynB+QpUDTVFWSBdzYebGfPAo2lrikHR5JII7KucS7LUK2fA70FRB06RDwbqCsAWtFybnFrpdkaA0lKrrpb2adrCJAIFukmfjj0ey61KBKEoxXdeR6j5/PCernamVNHLvWAdlkbAMRbr4ZNwDHvg4mTjhZ07WbvSVJ2j7NZVFeqtV6WlSYYz8z4pmOZxktJYWlVZyz1dTsT/AHiu/MmD8saZV7YtUdEeksSyu19RsIMGNNzfeYnCX9IXEaFRKSIqq9E2AHJrkFttwD78ANbVbRemUOCqq1iTtbzx64o7U+7BHj0XjoT63sd8fFqMYJHzwZnCKoDNCsAFm146YFGfXS6HWB5Y0g4tAUKwkfZMgiY92NO4VxqkMqIp9/UUEMtPwCIgATaY+frjMTXQsxEW5AfdiajmszRVaiwEqXIO1p38x/G+CRgtccJHxHUsEYDnerpX6q10e0Taj3VEtWen4aIUmFUwASBMSRgjtfku5y1NVrv31Vi7vLIQNNwVU2A2iOvTDHsf2oyVGkh1KmZqA69YICmTPiiwNjGPfFO02QBaogXMValN0NRVFgBfcWEHcbx8DssDJWIHkMJJWXfySf8Ai6X/ADv+WOwd37/8Ifh+7HYm0n5x+b/aueWz2r9VrhT+sJAAjlpIMkjyvbC/MktU1LJH2iwaPLdV3G4PvjAzZga2qOQuwXT5awCwMuJ8Q1R0nEFfiFYudNQsunwBpWDz2kX62xjMhN4/2oL8ZQfHqaohYkvqa0mQo/HxfDbCTJVZkFiL7bW54fZvIHMqC5VCoOlVDDxHm2on8CbYr3E+HvSlCQdPMc/Pyw/DQFXlaWhnzgZTBe7MDVpgzuL9Bj3m6HemUJnmRJJ/Dbz5YEpUqYQHVcCTt88E0nCLKkCbnF7I4C3HRNkbuoEn34CDzvBalEKSUM20qxJW03tbBPCM69LMUzRYBh7RawPUTBgY8V6zOTp3O5PPHvhuVChgRB5/h88WDfMaWuzaxdVpRB625r8Pstw4fxCoyLIDBgDqXY4gzufWh4mA8VgBuT5dcU/sbxeoGqU0QutNV0hZsxtLeVuXPDrjGTzlRU1UyYb7Nje2wJ2645I6BzdSY5CKH8Cu6UeXuaEfw7i65moq2CqpNQEGZm2nkREyfPD6kKKmVVfU4oeV4RnMuHqlxTUbqWkmLSBttzJ64t3DqqVlkKR5HcYjVHymCOHi81n8VWK3C3qr/pV4qRRp06VRk1MdRCmCADbV7O+43xlfEM/U1ANp0QAAt123ne+98at+kjhzfRhVNRVFFpgncEQQOp6DnfGZnLUWUuKhJ3MLIE7kyRzx0HhJA09A9UvPK9h2g4KeZDiAY0KTM9MMYbzETvuJtfFq4fRamppa9S1dWhiLIYFieY5ziq9moRqVanpFNKiq1Sqd5gMNPIQZ93PF77U8HKfWU40xccvX9+NNrr+y0dFqPNFO+yFy/Bu7I72rTLOvtafACN454kz2XdnVEbWTsVFhOwPLlhQ/EzTpOtVFcaW0mPEpgx5ETE87Y+9ks/WeFpadPMcx6Sce9N4TgcdxF5AT7M9o62UQGqgCqVFTQZ1AsFsDzBM+7EnEuF5asgp5hFqT46NUblTcecQQJ54IrcCouuquvegn2SWPmJA3Mxy3jFS7P8XFDMn6TruNKI9zTQHwKF3ECxtvizgeVlaotLralXF4yj6aekoEYStjDbgx5bfuwi47xFqrBykDSAbAG03IBI5/CMXfiPZKlXrVqlTNsmXe6Iohk2t4pEb/ABxTeMpQFc0su5ekoA1Nc6ouA1pHTAHMxa94ealruglokR4oEbD+OeGmWyKin3snURpgmwuZj3R88KqOXbUL2m2JszmWhEVgQJIt1PXf3YEwkHcFuTP2lkZBGVJQpEDWjii4Htk+yOfxH34JGeL0k1nvlYuhewbdQPTl8t8LKiVGVh4RIwBk8vUpFWemdCmYZTB6iPdvbbBI/UDfKxvG4ae1wwK+iOq5XS6K6mpYyFbTJk8xcYKoVFpSoioT9gGw5b3n0jlg3LqSjMynMBB4GY3YNdQSSPCBuN5ttOAq9DMuk6NXMgAQtvZVfLmfTe+LAblg7rwUy/nDV/Z+SY7Fd/k+t5f84/PHYt5ar5bVaeO5umjpqpGsfEA4KwbyV8MFSL/Z5n3B1c4WEU0VZG+trdbHy64P4Xwga11uasTpOiJ3gsJPMm5/szh/mlppTk0wJEQyCJ/ZYja9txfrjLMzGENAso1F90qxlqtR00ezUBIJuQVI3FxcWHS/lhKq0VmkHL+bEEmw+G0RyjDavm0IfwinUAbSKZdiZG0MxBMEmPLlitl6JIFw3n+J64djHJWn4VTXkkj7r5XyJUeGWn5eXnjzlKayQZBix5enww74fkXIApIHIliTIEe7AqaWiUuzASkAAsYG5JicE3g4RZ5WxT+np0tDpmFBMgyPn7+WCckGqOANKlj9pgB5Ak2GFdfNGmSpp3m5P59ZwfwTiGitTqlAVB2iY/tAHmN74kWxpLfsqT63zmhpwtDyHZnNZRHfLVKTVX0sWYG0AeEbggGb8x0xbuAcZrvTDVaQpvcEBpFrSLbHAXCuO60U017xCPaEddwPUEe7BWczjJSeppKhEY2ibAkwDbHG6nUSyPDSAHE88FGbGAL6KTjbBkHeEgM6iACZ+H+3PEuVAQBUUAAftSb9cZ7k+0/fUfGGqKDK6o1yAQLzpifhJxF2C4jmjmhTCC8msYlAttJtsQbDr8cO/wDHzDSuaTm+UBk7XPwnn6QGWsiUjUSzNrAN1OmQTflJOKZneHJQfRRmHpyuqIHW8XBM4M4mirWYEVKZSoQ4qFSZMGZBPX4HA3FOJUqjhyreAR4AoWB5G5vzxr6DT+SxrAbH7pCeQvcSgeA8MfMir3ZVKdLSb2DGTAgW2nfFi4NnquZVtZLlTAAY+Ef3b2xU8zlXd1TKmRVYDQCQSxNpGx/DGoZDg7ZNAEKKwEsSTDmBqPv+UYfawhxKf8PcQ+wk+WztBWFKrR70k8iST5GeWHOXoDvA2Wo90T+yN4A6WA5TgnK9l8vmkNSkTRrqCGCsbEggmL2Mm/niLga5rKUlyxWmppsR3gMypJIsecW92CtBtPiUFxoZVq4CKlzUBDk8z/E4p3b3tDkaWd05jJCtUSmsVIUxeQADtub7gwIjBXG6mYcEUQar6AVnwgETdSo9r5SIkYxPO5tyYqA6wfEWnVI3Bk9fhjx9lnaoU6ytT7T9vcoKc5WKlRpEuGGgR7QkXMxA8je2MyyNJSpJcg6jt7r4+53Kg6SuxO/Qb4lbLpBCn1vgUxAFI3hrfMk39ulonLU/7bEQbgx6Yi4nSZXEHYDz3v7sQ5WsF+rfbl+/BrG2lRJiB5eeACwdtLafGJakuto462oFqkmQIje+CcxxGoEaDrIWZ1GAPT7ptGBKtCsKOsfGIO8GxHw8sC5BT3TtUJCqVB3kzMD5YLHGRlY/ieuZNGGDJwmlPM1Gp0yxBAB+yCBO1ugtt+OPecQmkKnjpuSAoVmAMgFfDO5mwGPHAs4rqqgXUEGf7x/CMe81WNGsrsGZ0IIk2HLaI2EdcEA25C584KX/AEOv/a+B/LHYsf8AOlP6un8v9GOx7zHdlG89lHx7ilUVDSfwd3I1IQuvmwbddjEWBMb7Y+VOM1vA1MawQ0M9IspA9kge0sAwZ8JMgdcB8PyD12U16jMQBBA3AAgFrHn5nbFx4ZVWkQrkA6C4QAFtKkTYdOkcsZ0hZG34bKOHWaCq+WzYzInumpV1LmUHtG/h6GxiCJ3g4hznC61MBvo9BlaFJ1TD3uo1agLCxnbzxb89nKNPVVksk6dKr9rSTAFiZgi/Xpiv1MmaDh6NF6lFzsBp0nlIloif4nHopd3Sh7/krEkFQcQdgVFAaHgitTAOkAgXGoeIFQdpuPPCnMZhHY1AoAUzTkHVPIGJsN/dvh0M7VqulNkdb1NOpiSCLATpEXIt0wr4ll+5IKjVTXUhIG+0382PyjDkcdDKpuJK8cZzBrFSYuAW8CyJ+BPl5Y8tl2TuaiL3oAB0QSCP7Q3v09cS0eHJU01KTg3hkm97GeY/diIZ3u2LQRofUh2kbRPMGJjBSKFKQ7snvZ7tVRSoGdDRKD2ACAwvIFrEm8YPzXbp6gZaiBVcAqAR7J5Nq9r1G3phdwjjGXzLKM3QpsbhXVZIBB39Dfy8sKM9nDl+7jTq0Bdem4iRbp64S/ooPM3FuUY6l5pqtPYZcoXzFOrSDrKkSCyoDMrMDnz6DF/zudTK5JjlKS6aS6lQAx5nqYknrbGSdiO0Ayr1atZmdXUyLks1ypk+dp88Pn7dV8wq06dPutYk1FYmATyEbiGB/djM1Wl1L9RTPgxece6aY6JjLPKrGZJ0mpUk1K7amZrdb25TJA9MK3rFRJ3PK2GCZ2lLF5KMdBUi1puL2Ijl+OJM1wgCIbvKTXpuCNSjzH2gPLljfjFYSLngmyg+EcV7qrRdAqlKgYSLWP2ovEdNsbnmOJZbOZdnY6Ao8Wr5QdmB5EYwTIcMql2SFJ2AJiehXqPTrhpxL6TUpJRqtoWnYIVA9JgCfKcXApGhmYzlWWrlazUnrZXX3YUksh8SwdhzkR9nDfs9w3Nuq5vNPqWpBXU26xYnkswIHxwh/RtmswKpoUiUpxqcEFtJ5R5NB+Hna5dpMtnamU00yaii7oiaSb7b9TJAF8RY3LSZKXVKCrBw/PIZphXDfam0T0P5YyjtVwejlK7U6qSGGsMNRsSYubz1OH/YjtbSZmTNakqwdTMZEDrzW1oPTFV7QZ5Ktao63pazp3OoCYAk+EW54tYpJaxzHD0lA5LKoyOEJAChl1G8XBj38sAUAGLAhQVMDz9cOc0BSoUzSpameRTQJqdgTJZt2g3IUWgjCgUGNYVGAEzqWQ2lgCJsdjHxwB2QbXvDZiyUAdcZUFWqmv8AaE4MoZlRAW0g4FzPCyzkgqB0x2WyxBZSAQAN/uGKODXCwt1kk8UvlvaKJ/FPuG1JPdEwrAjlOxvP8csRVuAP4krVCEmRJEmJgjlsTv8ADAGTQK5Kkhhy6ed8P6mYSpl+8qmm0QAay6hMgMDfnvPTERucDSx/GWNbIHMAAOMeyULlMrRE08wxqA2FjPlZcE9tcu4zJamQRopgAkCSZJ3I5EYScXTSoqrSpKsiKlIyk8gRJ0/L34+8f4pTzL64KNzvMiAFG24A3w5eFlBp5Xrua37FP/qL+eOws7hP2v8A3fux2K5VqH8C0bKZdkhp0aQATHhIkzqG9uo/3TUq/wBIqVi4Ozd2Qx8KsSTBgDSBz53x6zGfqPUc0iVotTKFWHUDpzBNmEWUeeGvBMrpGupMaQSQQFAiWYgmQFn794xmG2AuPJVR8oXjJ8DCKXeugET4iRcWuTyFxth/SBFNkomGNlZYaxA8UEgRMi/OLYQcX40ChqAA2UKsrJIIDaWE73+B6YCbtBSrME7l1KzoqA6SBc3i0NZSDImYiYATFLJTiiCmm0JUzb0KlYurBkSfF1ay+Q9qfO3TBPCMyTkFJWSzuDzmZM/EYH+i6GcEFpgzMmDN+l7+Vse6fFlTKDeadRpBtaGj4zGNiI3goRN5CqOcpNRq2JBsRc7H+Iw74cwr0z3gKx9ocwRcCdus4m49lfrkhVPgQX6Em/zv7sDvSaiWqMdREimLAD+0R6bD34sR0VrsJs9Shk6YUKXdxB0+0FN94tNiYvbAKVkq0xRqoqA6SlTUTzYRNuQP8RhbTy1etUNSoGGoagdrTyuIHmcNuM1UooiFe8qBTp1nUJNyTIvCkRtsMULV6qPuluf4Q9HUjDe6sLgjqPyxa+BZbSpY7inAnYc/de+EHDuOd/SNCsYqKJovsJ/YboDYA7Dn1wZkMwtSjU7oBapYa6bRcjcUzOkEjb0xNUquDuCldXhNdUVF3FyQCZYm94J/2w5r5F6GVivD1iNdOmD7A2JJG5vOna2COzrvlgWzQV+dNjGsATDTGxt/FsRZjM5aoSzVXdiTcn8hGPNcCSKXiSVW8tlquZYKgOraeUC5+HXFpdHo0iMzmFawVFYaiL73G3qT7sJa2dGXD92xBqQuo+IqvQbQOccz6YW53Od+YEyLKpMkjqTYasS4WKUuaXfRXfs320Th6lGoSWIcMrDxKRYMT0mxXD1/0n1YtQpg1Qe6bvJ09dYgbWt54z4rOXQ1gVNDwLAB1gwUEb+CDJ6RgKlQJQ1DGmQLmJP7K9TEmdhiuQKtGExqk/rpSLM9R6hFUlnamqwJMmSYME33OAKWio5WgS4U7sICjrznEuVzLU6B7ltVwaZYb3GpCOW88ud7jHzimczSJqrqEViYQx5e+Ok9DjzQQMpcXeV747xYsSlAhE0hC2xIAgKI2HphK1VUCgEav7I/fiwZTLUszly70GpsuzggAjytO3lA+9QnB2rtFHLBFG7moWB89RMH/wBIxAIeaKNBMYyS3lfcqARqZ5UzvYfD8MfFpMS7A6V1IygkDw7MPXa2GqcCUAUnzC+IaQirJPSOdjzj1w1yXCRRU6mpN3aktKk+gmfaxTaYxaa1/iPnFu28JbleGNmkDazSQ3aVEnzBna3O2Js9Wy1CmaYUtTJU1GMNI1ANoBtq0kkcpGGfEcilRVRg0MJVlchT5RFvS/LfCDM8MqZeAy6qW1gCQPuPywSK3C1mg7jkqDi2SpU2CZOk6974VrBi5aQH06bBbReNhyE4KymRq1iwzDk0mQpOqmdTqNYnQTp2A6m/nhfwivSRtFZwF0mmdSMyshYMr2IjTEEcxK88Gcc7V1VQU6eYpvCwqoAVW/tL4FCWnqb7Dc3Ku6+Gr33GS/q2/wCZ8dim/SKv7b/HHYrRVfId8yv+Q/UL6t/3HHyl/ST/AIOY/wC1sfcdjOk+I/dXj+Mqo8J/Vt/6/uGLZX9r/wDR/nGOx2GzyFMnVeD/AP4/4NP/ALmwh4t7Fb/EOOx2DBCYm3Fv1tL/AAl+7CPtDvl/U/5Mfcdi55V2p1xL+iP/AB1wr7Z/0hPd9yY7HYhWHxJL9tv7p+44L4F/nH3Y7HYG5EdwVc+Pf0ir/wDij8cUXI/rE/vj8MfcdizeqFDwUR2j/W/x0GIeD/rG/u/iMdjsT1Rf8E/zPtN/d/yjENT+jUf/AF/fjsdih+JL9F3Af1Nf0P8AkwV+kD2l92Ox2DKw+JPF/o9b/D/BcLB/QKf91cdjsCj+JyqzkoHsJ/Tn/wANvvw145/RMz/jr/lx2OxBVX8ouh/Q8v6r9zYbZn9Qf7p+7HY7BIeENZrnvaT3fjiHOfrfeMdjsSOE2OERjsdjseQl/9k=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78" name="Shape 278" descr="data:image/jpeg;base64,/9j/4AAQSkZJRgABAQAAAQABAAD/2wCEAAkGBxQTEhUUExQWFRUXGBwbGBgYGBwfIBwiICAcIR4eHyAgISggHiInHh8dIjEiJikrLi4uHSAzODMsOCgtLisBCgoKDg0OGxAQGzIkICQsLDQsLjQsLCwtLzcsLCwsLCwvNCwsLCwsLCwsLCwsLCwsLCwsLCwsLCwsLCwsLCwsLP/AABEIAOEA4QMBIgACEQEDEQH/xAAcAAACAwEBAQEAAAAAAAAAAAAEBQMGBwACAQj/xABLEAACAQIEAwUEBgUKBQMFAQABAhEDIQAEEjEFQVEGEyJhcTKBkaEUI0KxwdEHM1Lh8BUWNFNicnPC0vFUkpOy04Kio0RjdIPiQ//EABoBAAIDAQEAAAAAAAAAAAAAAAMEAQIFBgD/xAAyEQABBAEDAgQEBQQDAAAAAAABAAIDESEEEjFBUQUTImEyUnGBkbHB0fAUI0KhFeHx/9oADAMBAAIRAxEAPwBJleMaa6PSVip3QMSSbnTqKkkSfZv64fv2hzQIjh1SByJM+7w4pOW8ADDUhV2kgQSVEgTIi8A9MWzsfmcydRr6tOkFS03ksSZJnp6Wwu5+3havkjbaJTtFmx7PDXuP2/3YUVc1nPphzX0NgTT0aJER1J3nFz+kmYj33xBXzgE79NiZNrD44p5x7Iez3VVzHHs8bfQtEnfVMet74X8Mz5p1S5MkzbSNPnt/Fzh/nsy8GQBvF5P5YrFHMCn7YBEyrdCMFjpOaWtrgeqPpcYNFjUTSHJvad+XWPIRhuOOcSN1yyFTsdvkXnFZydOkao1kaCSTB2Fzi+8IzwqhtKnu1AVXb7cC8W2FsVkpoGFbUQtDQGiksHGOKG30SkB/eH/k/LAmYpcSqZijmDl6YeiCFGtYMzczUJ59eWLcl9rjElVVCjWWGowSOXT09cLHUBnQJGRtDlV5s9xAWo0KbpeS7D2plgPGDANtuWBa+f4pzy2XHL2h/wCTDzhJqMjSNUFobytc4D4xxQUV1sCVkC1/l088THL0oKsTC4BV7iXEs4R3WYpU1R99OwAIkzqMR+WJODnP92DRVKlI2XWwnSLEASI9+BOO8Raq1JgYpEWBtMk6p6H8Iwd2God/VM1fFSp6UQGPCZDGOZm87zJ6YOXYtEdCQMpjQp5gBlVYrwTobQy+VwRFvwwBxHI8RrhBUp0IRtQhgJPn4jiwNladOolRC7LMMs3mPmJHyw6fQEFzr99v42wvDM4dEnEOQVUkrcUUlko5cTY+KevV8SfTuL86WWJ6yP8AyYsPvxGlOCzSST1Mx5AcsE3g9E1tVa4nx7ilBO8qUssFkCwm522qYnqcW4sP/pqB9CP/AC4+9u0nKKJP61Bv1kYeZrNJTALWA258vvxPpoGgqUbSA8V4t/w+X+I/8uIeIPxGvRNOtRpBCVL6SoJVSGIB7wxt0w/q5kBSygQb25/DCGrxgOGRoU7GTAnoCbT+YxUuA4CrK4NHqS7NcYKBaelGpquklQVYrso1TcgRPInpj7lmWWIdf7LagY5MCszy3FjywP2k4cxChTKm5UXbbb3+/bHnJcI7pGUiAVEnVczBG4GmDv0jFbBFlZz3WLtSV8yilu91CN7WgdOu/Tew3wL9EgaQ7kNJuDsSYM7X2jyOCRwwFC1RzqAAWGLSDvcTa48W8YEWtUQlO6ZyqeJo9lRMiYvExaZx5vsqci7UVChRZiD3jsLKQLK3IEmZ93LBlTKhYGXVYYQeSgwQsAgXkc+vLBS0BRpkfWMeYG6k7m/T2eWFnEH7sWQXAPt+LyWNJAPPFrs0qkm+UPpq/wBYMdgb+UKP7VX/AJGx2L7CiepfKj/UrDSC7HlvAkE7jacOuzPaSnQRlrNUIOy6QQOZOrVN5uMKuFkVgysP7t4g/lbbzOLD2GrLSrVKTU3aq0eJYICj37SdxM2xJC6EEbHDqiG7dZW0LVt5L/rxG3bLKm4Wr7gv+qNrYvLoCbqpPUgffinduQorZQwI7yCItuuPNaw9EoXOASfPdrqJmKVa/wDZX/Vhe2ZSsAV9qbKd/T7sW/i9TwmLnYDCLI+Fm1AhwV+yGvIiD6YsC0C6TcQLGl5z2QWeyS0yikiSupuUX2HXlf1wZwbjn0eQaNdxYDSCAOm/yjzwv4msVp02MAXExe+20k4vXCKJp0wgcv5k7enljznDZlEe9xhFnJ5U/ZviRzGp0ptTZWEpUsSOothxUzYFSGJXUtwVkGP43wHRzEEGDp2Yjl0OCeIZI1aagVIKzBYbg233mJvjl9XK3+oIc6h0SxB28I7L0VZdcKqnmCQG934ffjNe3HFtdVqVFXFIAK7aTpJ3OkxNtp5/PF+yYZKa02qMoQbhQQfkZt1xSu2fGwKvdg1GKgDU9heDby625Yc0MjTJtabwoia67Ayk3aTJClpQSaUFqRmSCYBWfK59CMff0dcSNPN6NAdaisdIC6yVBKhWJEc9yAeeGDU/pWTkgNUUqm0MplQxtHhg877YC7LUKf06mtKmWemH8REhoBBleUXiMbDcjKjcSwg89VruQNQialHuvcrHpyO+BE11Kjd6PqoHduCL82ED2TyM4F4tnVbKspD06kTK6omfL49cNeGGmtBe7qd4hHhdhFjewEE+/FRhI3RwqRmO0dRXZRka5hiBF7DzAIxCO1dU7ZGufQH8sW/MVSAxSGIBKiY1b28px4pV2ZVLKUkXBiQf2TBjfEF4+VNAYVG4vxCtmhTpfRa1Id4rMzKYAHW04L4h2nZXdTlKzad2USpEb7bRh9xzMgoFBliQVHJouRPK0n3YgzOYdKYgNIAsd/fOK+bmqQt5DznokR46KoZe7K+GTJ6x5QTfbrhPxHhr6SXcaQTEt7UAEQBPp+FsSZziZZtUDVJvyXzIFrjYTfALcfJIU01+yF0gC831H2SYtvblJxdoN2Ek97nFeaJqEBagSvBAABizSGuIiLXE3A5bl/TKqBtNNmXdla5BsRy5SPxwRk8rRDd5CkMxIA+x5G526x1vgbiAq06JIKmVMsG0kNvPjaSbm8+gxNgmkAnNKOrw2uxptCUnglGAliv7EExa17bnBOXzqpWJBAep4HgEgFSPUb9OR54U5TizJ3QVHVmAgarEeKCdRAkyCWMbYcMulB3gCkHxlLXgSBHtBl3EjbzxLmmsqrnFqi4q+hTq1HWZBeosC94UkXPXHZJO8ohUcQVHjAvcmVIINwAdt/LHnO0qsq2jXB0hmAYrMXKqYBIG5nblOC66UlS2pVAECSG1E8gNovJ54rwAqE2BaXfyVR6t/wDF+eOwV3ydW+OOxaypspNwfNLTJbxa+QHskdGEHpiwZfOH6R3lSqKSIpUlFBYhgLSL+jXiNhhDw6sQG0aSbTa8AzY8jguqoeotVdnKlUPKQPxMfHBeV1hj9dnqrn/PDKKADXJIEElGv8rYrPavj9GsKPdVNbJU1GxBjc2jE/Zhi9eqtVUJiSCq7zuP3YccSWmqGaa3tZR/AxQvDSgO0x3hiRV+Ia3DhhpmdJG4mw/MYirZs7wh1MGkSCOUHy3wPmqKUyGGoqbHyJ8vxx8qOpYkm8AAExEdPnhdzytkQB23ZwDlc1cUiWCiTzifWx9fTBvBOMIp0szs1RgqLFgeXOBJPkMJ+I0SSAHi8mdo8sWzswotoXTBLAmJPx36YK5+yHceyU1hp5ACsvDnL+FT3bqLggX8iPTng2pS7+mFdlVgwJC325cj/HPC3IS1RiwIqAsDKkWN1AvvznkMeOGZjOHV4QIYgFlE6doPvnY45eaFzn2CBWf3Wcx9g37qPjXbPLZaEFQVmk+yQ2mDcNG3SN98Zvxfi/0ms1VyIMhQBGkcrcj588aHxOlkqIqM1Eq9UEkaRJO5Kk2Bm84zhigZwwuw5csa3hkUO0vYDfUnqjRbg6k77OVqJswId/tiemxAsZ88S0+JxxVBTqCirMg1BQQdzuYABkieuFfCeGyjMCQbaR77H9+G7Vv1cjUwWbgAgg7HykTjXDe6u/S/ax9lqPaHI68qQ1Qzp3tcj4dMU7hHGGLUMmAajMx1jUVFNAN5GxOww7zPaXJlEDq7hllwJhDaR677DDc5SnRH1VCC/INMQIkydvfviu2nWsdzHNdlIe0XE6eSYd4KhVvDrVZBIGoqLzIB3i8+Rwmqdu8sbaaxI6Jv7p+WHWaqQ+mZ5ifdNuW42xNk8uzEaqbX9kiOUm457bYXlexgukzRq0u4g1J9On6wMhAZTGiDe3M2jYRBwq4vnkp1FRKvehhciTB20kmdjz88W+qxpZolFUd6o0sACCbhukG4wv7ZZajQypC0gat2YhJOmZZpiyzHxAwnHIS5KuBsnqqTmlUK6v4STYmOUc79Zj0wtXLVFOlER1LiWIuCyhgfOIgHlt6EZbPNVYEJqA+2h06SCCNtrdAZ54M+y9Ooz1EqaCpPhK/tK0RBgTI8tueiLakrIS+hxmky933OlzOpQpEmVUTFhMmZ6DfBWVVaqEMpdSPFv3crIAB3ECD0x6yOQ7lauldai4bT4iDcCW9sRpmI2OBW4Wzq7kMALkqBJS4iCQYJHLrGPU28KpaDwpR2fDaZpEstMC5MNEDcfaO+58+WB8uQ7Gmr900adADNBWzS5Ija4A585xJWyj03RkZnRTIQOwWNIIKlbyTPwjHupmcs9RvqytTSWDNISblmiQRfnF8SbUbsKWsT3ikBqlNwUZSWXxWMkRpFlJgDzknBOQqa6c6KbKdzMiZ5krBbmPTe+PFc0q9EIy+C7EOWAEbEsTKg6jG/O2I6epdAY92oBN20yV8Mi0NvzHpfatWK6oXKm/kvJ/1q/wDUTHYrH0pf+Ib/AKP78diNju6mnd1KKqrpAUHeTzNrfA4Y0swkI7MxdECKvLcy3ly9+E60xHiPmLfxGIlBM3JAwW+CF3ALQ4Md9v2Vg4XklfVWSroak2oiCSo6/fyODOLcVo1bUq4aQQUWduu2I+xuaVSwlAT6XvuzbHcrB64j7R8NpUnV6YWlbZAIKkncACCI+XvwFxDiQUo3VP8A6zYawcINs+ioQCWmNus7eXXHValMKZIj7seM29vYAJg2AAa8389/jjzmFVhDUyAYjr7sDoUHDhasMrtz2Egm8IHOMk6gfDFpGLd2Tb6um/eqxaSgvI02giP4nFUzZQEIolfOCP4GLzw/hLJSpFXmoFJWBaCB4Ou2GJNvljskHkmQ7kwyIrsNQKLBM7zAJmxnoPlhjn83VBprTN3k7dP3cvPC3JZh2QOulZsVI2sefWeWJ8txEU0Uu5VYN2UQvqT1xk+IaQbBI1t0eyG6Dy24SXtt2hVSaVZAJphlJDSD1Eb8xjPHzKVGsRvAHlOLjxDiCVqj1H0FSSELkeyNom5m5sIwpbIIakqBDEQQvPn+eH9JEIoQ2qSAnLXXymHDqSuUZKvspfQQYtN58vfiannw+gQpqeyCAbjkSDzx6z9CnlqbUUcqxJVm0lRNjPrBiMA8OSGUSJF9QMzF5w+1wd6uy14Htlb5rxQannA+JCjmFIZRIIYFSQDIIvIvK7+eLdwLL5sd5Urog13Usy2EzcAk7X3m2Eq08rTH1q1BVHtNTcEXnrYGINr4G4Rxw0Q6PWNRKZkVKlyVJgKRNyPxGPSWTazPEHeY8PAofmvdfjFJs8+XDsarPpB7to23sCNPntHOL4uNTvXo6SoZ4sdwTywgz2TLlKiUkhgAGhQT0M+Y5D8cOOEZmokKRdBBAHLrM/I4wPFNwkYGn691RmWZS+jmkasqEONInTt4pEj5Rhp2hKdxVY0tUoQQNzyA57EzcGMequSoB2rvqDbydl5WG28n3481s4z03NE6RolapOkDeWurbC86cZRnLpGmM+nqqiOgbCydaBYkpoe8kJCkHnbrB9oYXFQy1AgZWBUpMnSuzGDtdZj8sH00QFSjI8sW8QJ3sTuCBItIi/ljqmbqM2tO6plZOkAhoNue6zbrvjrGk4WObBQtLMMihtRdgfrGUGACQDqjmATyInFnyFMwRII+0wcNssDcybeQOK/XzrJLMjarADQBr/a1FYYzIIEAW54eZHJsRqD6CykFYIgE2sTBtbYY8Qi6dhc7cFBk6CHUFUFDbRpOwB5mBc/s/HFc4c0VGDh5J8CsPE41CAAZgiOZ8sWnNtrJTXpta/tQfESNxbpa2B8vlKgdqr1GeQSqvsCNpuR8DEb7YgHbaBK0RPc0m1FlK2qVRBo0qV0gyZLa530m/wAR8PPHMn3oTUxVkA0sxBUXuuqxDz1kG3PHpcylCqo6ggCC15JJAm0yRvbpfBL5lGVmX6xXjUgfqBI03g7EmRbA9xBQDYNhJf5Ebqf+cfnjsGQv9XR/5H/PHYJvKtuf3STMZpWJUMBGxx9pZNRd3VOazMNF4wFSqLt4cWLsnwn6ZW7hqndjSzKYmYiQOQMdemCcYXXSG2B18KTsfnV1VFnxvExpIKyLFT/aIMj88XPinZipmsu1I06dGsGX6ySZ67dR8Iw0ynCMvSoDJ1FCgAkVLB5mdUx7XpblGCeAUc0dMhnXTao0DYxJvNx0F8IP3GS28rImkDpd4WRcbyeYoM1KqdLKdJNobbaBcHce7Cg55lBUsZawJ39AcX/t/wAGo5euoWq9R3QtVDtqIOrwkdBuIPTFF4i8KsG5MMsbDnh9oFUVLJ5GusHJ/FD0swF06lgjkQYPrHXnfGodnuIrmqSAKFGmNQJkMOnS/wAsZZVIIOm5sPmMaf2S4O9OkpM0tIGpQVbxQJJud/xwU0FowOJeQTilFQSpTqHvYgSoMW9bm5mTfEnH+7elWVnWDTJQMsKCJJv7rH0jH3PcTq1G0aNUSbc4532t164i4pU72jUC0DWTRZSQDPI33AMHrbA3MDh3Tb2gxmzZpZ1lEQ3ZvIDSWBPQxFpxaOGZFDS74G9NoqIswwgyJuQdUe6eeEOR4TW0yiEhQBqAtLXHvw97P8SNOjUCkA/q9JBGpi0gz1EN03Pu842MLFijcf0XnjudLOe+F58K7aRbcDy99seO9p0pKwSV/j34UVa1UGXZSdRvFiIm35YOyRUie6EHr+/zwZtVS3dO/czygK9imFCsWOohojbc4XcRqDUZAWwJBtq3tbyAE4KbLlnCuAq7kWuDeCd/3YF4q6CfCGBtqK7dADizwdtIfiY3QYGAQtCydenmsuBl63eFFUnUZakDdRHK4IkyYHPDP+SFeumZDtSqKIcBV0uDuCQNW/OeQxU/0aZQ0g9WlWVtYKvRIMjSdyTvE+/UcXpuIEUjUZbjltPxxyXiupkMuyLkfqsyJvosr1WzFJx3WtWLHS0EWgSZj0wNnmo1Mu4dw1IgqYbTMfZBERthP2dQValZ2pIZbmSY3kbenrg/tZTpLlqpqLpSxIQQXYeyNXK8DCHlsbI2LINgqwcS0uWa8VydKlmO8yqk0tIgVGuxvqi9o8zjuHJ4AHoqsoDqBgwdjPtMI1Teb8sdQzlMsrJ4WE+FjzG8zA8vfjhx5AVC09KibEARPMS0KCbAGYgm9sdc0OqliSOLsUjaIAVe7ciY0pZQbSAxAmIIkmYGIMrlWUq6NoYkyZJvtPSNJO8YBXwVJGlk1HwgxA9YhuV+gwyouWRzqDsVMLzJAPPc2Me7FwKC2tNpHw6cyUbPtx9P1XzX9W1RH3IlWBLBRAGknbVsRiXJ0KdTUzmULakVjOjkQBPvB8ztbCZlqKPFHoNhy9SfljsvxHuRGkMXIgshYKJ8ZEEGdN7bxj0gs4R/ENFE7TGYCnClN2ioLUQqXZ6jX2GnUZ3YH2oBABkXG2+JcpRzWkhn0lwIOlBp0m2kRuRM4acCopmHqHQKtCVLPoIBawAg8wLz5Yj7VcTcZjUqh+5p6YtCzEt7W4iI9cU3G9gXNZ20kv0zM/8AF1ficdg3+emV/qn+X547Fqf2Uf3FV3RQJ68x0/PFi/R7n8vRzerMVGCaSqwCTqYgCI2j8cVo1gV0lSI2OHfYjs2M7me4NQ0yEZgQASSIt8592CnK33EsZV2Ct1z2Uo5nLNTYd+pFhs88oO4YfHCjs3xSojGhmqndCmoCd54SQBuSYmLXnAnB8hmMnpWslWvTVvHmCykEG4KpqLhRYTvKnlhlX4hRzP1auGB8IZwh0yf7UkbGxjbAXCiEkRlVHiWWPE6piroqo1Q0i62KXIUkGwAUEbxJxQ+JcTTu+6KajOoPqPhJENA2IOLvwPPnLVXNVWamWZKZIu/2SQRMSvLceWKLx96JNWllwDTWp9UxbUQsXGrc3tzuvvJmi+VaRlZCj7NI75qkKCd5U1WUAGQAZJmwAF5NtsXnMrUy9fW2pFIIJU/Ii4NufLGf8B4q+UrJVpEBxIsJkH2lIPXGwJxOnnATVXwaQNOn2DGzMIv8rYISB1Tuhc4AgcILLsoVq9EFlKk+Nt7ja2EOaOYqMe7za0lYnUAoAmJgHdpFpG1+mC8zUq0ajU6FdymkE6QIXzv7icEZ+mV7ltK9286gymAxBvPRpOxsQYwF8m3A6p3UYYG/NdJfxria0qAphgZKlVVpMWJggeGDzN+XLFeSuI+rWWLamUgRtBP8eeC+0OfCr3dRVZ1nSV+wJ+PLCrJZjX4KQLMegvAk/vwJgcAraaNrIgx5zYKlZGmGVXkSfCD+Fv34tCsgyCMwUeKzPYi4GmfIXnbC7J8KUqAzMtRrwJ284wXxMilliEMwyliBIt7Nj5ydthhnY5rb901qw5tOaaqs+yTPQY1hIGk/an0588CcbqXCqW0xJA2336AYacNoVKq6mMgDVvAvsB1OFnGBoUbSbATeL+e2C1TUpqmFulIu/dM+xOVzVUV/olYU/CGIgFjvpQGPDN/gPXFr7LdqWislVaqvTKz3s3kXJn2YjbpF8Jv0dcGq0qZzzVtFMhtaAEnwE72iNza+H3E+IO7zrXu3ssqC2qBaNvOZPIc7c7qAyadzNoIHXillsa5sQcE0r580qAFCioqVJK6bAmYkgAkjp+GFPatsxTya95UaQw7ywIeQbDyBG3QjphvwfPtU0ppdGUafEomwuegHLAH6QeHo+Xl9TOLUxqiSYm20xtt64zoiGaprHNzd319kR7f7ZVZ7E5ZKyVn0aBWBpbi8DcEgAXiR+WENHhWo6nKoLMQzKsxzi/LGg8J4S1NAiGGQKop1gAYImSeXikD1jFC4hk+4q1VckspIhYMEGSYHLfc8jGOjjktxpZ0EZMrQcC0J3ofV4jIsByi+xGJ+HZd2cKpg9T6gG/oSfdiBWpuZXVq53gHHrL5tdWmGII8UHkCDB5xbBiCTa7IuqJ20+romHGQirC6WaZJn7ot/EY7syzM9PvKLikX1M4AOsGwIDX579NsCtWXvRUYTTlfCtiQNwOV/xxpVVstWVdJ1eHwhVBsV8AttsR7sXfluVl6iOSVga/H0Q9LLUaZqpSVzJDAsPCQd9rlvPpG2KXmMlOYdnpqUDmoqheRJ9kC1yB4OUg8737ICvSH1cQqCNQLXPvHM/IYSccpUzUXugVWIclTv6+0ASYFowpExzLcVhT6V7GbuiRfT8p/XU/8AoN+WOx5/m3l+tX+PfjsE3tWbbVSTUOsTbD3sLVCZ6idPeFm0AKYYFrBgTsV3npOC892BqoVKNqB31AAi14Cklj5AH1OK9wyqtLMIzl0Cv4ioloBggXAvcTNpODNkZJ8BW0HemnL9LmmKNAu9VtKKSx3sL9JNuWMo4txmiKqjJuunkSrEgLcSGWTPne2H/E+PFuHM1MNUo1F0F+8Dd2TEBo9mNjJscUkcJdlBQgPsFH27xIMxbEeWHGk7o9G2RhkPQq4cEzgo0lehqesUadQBAMqoNK2wEzvFsVDj2XXMK9RoVwdwAJJBmbC1vxxYs9w+nksy6LXWorJ4EbdJgsp66r+o3wgzWVZlLlIQbG0zcwfvxbNmk1pdOyUmxg91UOE1kpVkNZDoU+Jeexg+4wfdjWcrxzSStUBEZPCaYMtIuxkkXt+/FA4Xm6NLOE16a1KbroMrrIkbqOZJ8Pvxae1eVNFadKmPCACoPtBQNiD4l9DiXvAZuVNJBUxi7H7qCtR0tUqU6ihSbAhgxFpCidr7eWGefpVauVbu6DO5ju9AszaoMqTsBJtG2IezORp5gqWLTTMmnybfnyH7sWPIZcvUPcTloaykEhfdtffpzxmyzgO+iF4o4MexjTlqz/K5CmrE5gePdj+AHPphZnKFOSKAYQ02J/3GNW7W9kqdWjqpeGsuptRkl9yVN4kmI5XxmnAEKVXczNtjPW/qMM6eQSmgaWnFKzUNFN/ndG8H4uy1EDhNcgAtqDW5Hlhjxdg9MmLayTHORt7iTcYV5rNtqIqIzDqxk+uGFdWNFQC0OWE3EAAR7x13w48nAvqr6ljht45QNCu0BQoUC1vuxXuNZFe+QJJ1LPnzmSfQnFhylOmhINUrA+1Jk9YwHx2ikoWPj5MByHX1B8sEeaYrayISxBvuEzWn9GpstF9RK6XUkEXEMPMQT8cdllKKgbUDflcA+fpiHLgMIXxaoAg88DFGUgGoSItzEcrzY728jjLtmTWSrPhiZI2MjkfkrT2bcvUbSSKmlidIAVf99vjh3m+xT1adN0zB7yn7KtdCCQfUEEWI2vY4pnBuNtQbQSRTYy8CSRHle3542jh9SmyKQVgqAjqZVlAsQdueFWMc+cvPFYWT4w0skAVOr5CoCx77VmkM+x4aiEeEX6eu4I64V1OA5aslRG7sZhdWmqPA2uD4XndSRBEdcPOMRlMytRqqimbl2IUKJueljyG+M/ftLQr1qzjLHuZBZiDuTCs5E3be8XaMMxb7IrAWTG7oq4awurKyT1tI6gxf1wPWqhF+r36/ji+doMtRzKVKi1tXdIzKNIgLYkW2AAHz6YpDZlFgrIYX1CR88Ng2FvtkdLFYIB62p+CZTvq1OnWlKX2iJG4Om/KTAxe8zUOUqd3TE0m06AwB0k2InpMHqL3wB2Kq5WtS0v3YrhiZdvERciNRk2nbYRh4cktUVUNRWVQIAILTyvMgb4LVNsobXGtzzwmFXNp3OvU4rAkMsHTBnnEct5xSuK5rU71adAuEVmqOoksIAEzAF5NpMA4bVeGNWpqj1mHdMBpBi8WJg3gGAOVjgnjvBVoZU06SAKRqbVcET4iZ9dojfriuXNvokNQHSNr/AByff6LO/wCc3/23/wCscdgj6Jl/6zL/APx/6cfcC2t7LD2R/Kr9mHPNkKxsSQ3oBcNF9/gcZZx3LotY+3MnV3iqOdvCtgI5G+NG+gqfGWIIETEQLCAfaF+h54S8QqwvdpQp5hhB0QwUQxv7MEm0lmGMzQu2Gh+ycL7CN7RZ2jSylHK0AjLUpBnqqgAeTJgAyDMzq6jCzJZdAwShrJI8LMbeakfZPQiZtibO9o2bIfR6mXppVUotPTBCKsST4iZImBPPywD2ZziBpq03KgmSjRuLfnjUDiThbmnY46a4xThx7rxxLM1Vr/WKwqREv5WEdbY9187rVVJMCdza+5xJ2wzNOo9MUWqtoQAM4QSNwAFAggyLzyvhPl6M8z8Zx5z3DCf8Okc6OnDIXjgvDRncwyjMJRK3p6gTN7aY5zB9/OMaxk8itLN5Y5hg5dGQsRGpoEAjbbVjHuFJUpZhHpvpKP4WBUGdpUGx3M+U4t3BeM13zUZhmzGkyjCIXzgW2MX92B6sVESOiw4tQTK5pOXWtCzfZOhRq9/RkKNlBMIbyV536GwxNmuCUnVe5YrUEbEwZ69OuDeE56mwA1RO6t+GEucVhWY0iYJ0hSRG246T1xgtmL/7h/BCns4dkq2UcuhRqbElQCszcyIJn054xbivZ2rk+9Zg/d95potI8VzE8xYbkffjX8lQqBqV0KBSXN9RaAFAG0bknyHU4l4sivSqK66gVMgcx0w3Dq2xerGUbSyuifY+6xLI1/DpZCd5YX95OG+WhaZA1mTzO0jxb8tumEWZz7hRBKGDKiSAOQnBFA94ANZLb6RYn8xjoSA+gei6J8bZKDzwvtfLln8JE+twPTbC/MOq1mBO8TIsLCB8efnhwiKgIPidrKJxL/NerUpmoqoTaVDAPbqDb3TOBanaGZXpnBm2yBnqllMKptBi4jrNj8RiXN5os7eBeUkMbzew2ABJ2HXC/M5CrRqqShQVFBGoESOt8emzRESpb0xmltYGVcbZSJnY237qz9gMutTNjvNOlQTBJkkggEW5c5640mvn/oyimKD1QXiVKjSDJkgkbbQMZT+j/LtmM2pKVFUBpIcDSYMSDdp2geU2xr+SyjhDEMRPOxjb0wwwEN4WB4rIHzbgV6+jZauPraSuYgq41DrsfD8sCP2eoU6eYTK0KVKpXU7qNE6YErcAWmAPODir5ftZWpOVIB3EMYE6zFzEAAxfoMB9tO11NkqZelmCa5A1MhgIAwlS3UiR4b4tHIeizY2bnYQuZyy5OpVoOtJK9SlZEurekiFBIJ2HpiqV6b53XpVQKQhmIiTBJtudjOCOG8WCkLp0tqUqzcgtue4v92DuJZNaFRgpgtqff2tZN/MAGLdMEwHfVbMMTmy1fPsgexvAmapVZ0HhVdMiRJ6ecQfT1xecjwnu65qdzqJiIiP70WE4oHDuI16NenTpk94zgCmSStpJBjfVyvjQqfaWpSH1+WklrtT5CdwCTtvvODDLVVxczc2roqbiVenmiaaoQy+Kq0QRFgI5seQ8sVbN59qCsAxQEFSXAIUeU23IGLTQywqVC2XZxqhjTazG0SZPhEHnfFf7X12dDGWREUwWcrIMgEBeh8IP8HEG67FLySObE4DHZU/6CP8AiT8aX+nHYH+gr/Vf+/8A/rHYDbu6xd7u6tdXKky9SnVA6atQEwLgnfb192PS5jSDBI8oM+g+6wvhdmhTdgFqtUuSFjwxuNJkuYI58xhbn6xcaAQTA1AA6rC9vKD88ZzIbGVLgbRHFsxqKqQLX1QN9oJA5bRiDNZjuaJ8KmbgkkE3jTa1t4PTCytQIWxIPItyAwVwvMu0o8FdzIkbdMPMa3AXUaUl+mEeW9ipsrU1iXVQynl77dDgWrSd3bZUO0W+7fE2eqIVGlh3g+yBE9Da1hOA0LtGw64u47SvaaFkhIs89MWvOZoImlAPFuCdha5Ppvhl2NyOYq5hUy1RqYJCvUVdXhmZYSJWd5NsK+J05UL75n4/LFw4J2VzdKpla9FkCBVqK0mIaJDCNUkW2I88UmkaIjurhZethDNTUYrhWvIrn6NUrmMupRQfrKYlXjY7koY5ER54hz+bIqsR4ZZYBtETG9hPPz9cXFs05O2+EfafQUUMVDlpG8kDfb1xzDNZHJKY2Cgpma5zQTyE1ydZXUFWkHoZ39MG1E1CFcgwQDG3nHODiv8AZ3Kq1BCkpMWaxnn6+vPFoohVA69cLDSiNx9Q5UuJwsTz2Vq5Z2o1qIcqY1Ls3QgHYEcsJM9kwfHTDqwuRMR6cxh72m4vWTOVGrpAckqpsQslVYRuIXA1HNUGOo03JcX3v88dyx3mMGey2TumhAHxYQ/DMwDAcFmi/Py92LHwPMOuoCQBeSNSja8WNgbxGKjnc6r1AlCmyVgYDTESR7Qv4YNzi2pwSsrqwdqpMLB8KxzgCLc73x6cboy3lCneJ4zGckden/qf8fzWUeiaeaqlAPGtZRMEiPCDIg8hz904ouW4BmFy/fEroF11SGK8jG214nF2y690+jMUldWBDKRIWNmvaLmYvgji+TXMEUVJRSlhIABHsiOk/LCEcd+jqk9C+SJ1F2Aqz+jXvDmarvTDqKR8YPjp+arBLk2EWsD79Foceoir3TVArgAkCVLDmdJE25xMYyD9H3Gzk86zVqiIplaisDuJACkAwQ25NoHPGscWOXzSLVQhiJIcXjaRPPlbDGwgUlNTKJZSUZSpZbMXCo3NaqgXuTvzvPvxlvbmjlhVFShmaNVXsUUjUrSSTA3BmdR3Jxbz2qpsqoWVQQwKqI2YrAOwBF+t8Unt5Qyy5lRQ0qDSQmmBdTfflcQY/PFS7FJjw2hMMpGT4lVjAIJDbx5YL7pR43ao7KR4Tt8Z23xEiIQYO1mB67Hnb92IXLAhBcBZmd/9tvfghIruVsl+2QN6FGcF4VWzVZDSdKTKdXiPjgSSVU3cgcpGNJ4xUq06a31tuGAhhzEjGZ8Czpo10rEx3Z1LAmT0PqOmNQoZpM5LPWp0gV8AW8g82LRt0HniYnWLvKT1bXRy7qJCq3BOK1S+mqdzD1Z0vpEwpIub28hHTFwz/C0r5f6PSXuqbg+OLzIIPVpYCTNxhBxXhi0XVaJFZ2uwsIAF3MbLNvUjzwx4Xxmo9Jlp09NRR4CfEL9QfuEYMy6yktu6PceQqH/MHO/tr8W/PHYcfTuLftV/+mMfcTQSm0dlWuLZZVqaqdVmICgkgrPv5GOowqz2YryFmE5aPZt1j8cWTXSMFKJqDSW1PLC3T2Ra0i+9sMKoBRVVQsCyjw+/aZi/5YyRPtoEJIDOVSBmnMkkzGxB0jr18j/vgmhXZSQREcx4hfnIx3E0ro7O5XVEhlYgiY2vMC3lJwPw+gQNamDyw4DjcFreFmTeQ0/VFCjTLqw9qRYbG43G/wAMCLmG1EDnaOuD8oVBl1Bg9bkmxviJsgiALqUFr6mIF+Qk7fLE/Fkp6eQxTdsWUNr5sbnGtfo1zCDJLTZxqLtAJuBysbx05Yxx6ksBqmDuRH++L3+j7LzXdhUBdqf2ifEZsYHIX5jfCPiEV6ZxvhJ6jUtkkaB/2tUEftDCLteUlRN9JO59/KNvffE1OpXpk95SDL1pDb1BucNV+i1gGYCp5knl5Y5zSsZG5zpaF1RQZgSKaqzwPjCqq06soXcrTN21mbgASRHXbFqoJF+Q5nENTuVhlpoumQG0gaQd4O4HpiKnmUckB5vzthfV7HkzMyFdl7dpVP8A0qZtW7uityp7xttjqUefLFGyvHlpDu6glVEagLgefXpyxovbrhFZtGYoJTbQhVwfagGQRygS3nc4zvi7M1MtUo0wdgw3B9fdjsvCpA/StcOeqcjBbHvjdRHKecMVKjuUg2u8i5gQo5m3PYG2+GQ4rUhFJ0uhEHkf34Vdnq+llIpjuwLgbqfWIna2HFTibOwfuRTAJA56tt+Q3xovJT7TuaLFozK8acVwKqtLfbtpA8uZw8XiVKrXMkDXAViPZAHPoZ+/CWqtGrTb6zu23BMWPynB+QpUDTVFWSBdzYebGfPAo2lrikHR5JII7KucS7LUK2fA70FRB06RDwbqCsAWtFybnFrpdkaA0lKrrpb2adrCJAIFukmfjj0ey61KBKEoxXdeR6j5/PCernamVNHLvWAdlkbAMRbr4ZNwDHvg4mTjhZ07WbvSVJ2j7NZVFeqtV6WlSYYz8z4pmOZxktJYWlVZyz1dTsT/AHiu/MmD8saZV7YtUdEeksSyu19RsIMGNNzfeYnCX9IXEaFRKSIqq9E2AHJrkFttwD78ANbVbRemUOCqq1iTtbzx64o7U+7BHj0XjoT63sd8fFqMYJHzwZnCKoDNCsAFm146YFGfXS6HWB5Y0g4tAUKwkfZMgiY92NO4VxqkMqIp9/UUEMtPwCIgATaY+frjMTXQsxEW5AfdiajmszRVaiwEqXIO1p38x/G+CRgtccJHxHUsEYDnerpX6q10e0Taj3VEtWen4aIUmFUwASBMSRgjtfku5y1NVrv31Vi7vLIQNNwVU2A2iOvTDHsf2oyVGkh1KmZqA69YICmTPiiwNjGPfFO02QBaogXMValN0NRVFgBfcWEHcbx8DssDJWIHkMJJWXfySf8Ai6X/ADv+WOwd37/8Ifh+7HYm0n5x+b/aueWz2r9VrhT+sJAAjlpIMkjyvbC/MktU1LJH2iwaPLdV3G4PvjAzZga2qOQuwXT5awCwMuJ8Q1R0nEFfiFYudNQsunwBpWDz2kX62xjMhN4/2oL8ZQfHqaohYkvqa0mQo/HxfDbCTJVZkFiL7bW54fZvIHMqC5VCoOlVDDxHm2on8CbYr3E+HvSlCQdPMc/Pyw/DQFXlaWhnzgZTBe7MDVpgzuL9Bj3m6HemUJnmRJJ/Dbz5YEpUqYQHVcCTt88E0nCLKkCbnF7I4C3HRNkbuoEn34CDzvBalEKSUM20qxJW03tbBPCM69LMUzRYBh7RawPUTBgY8V6zOTp3O5PPHvhuVChgRB5/h88WDfMaWuzaxdVpRB625r8Pstw4fxCoyLIDBgDqXY4gzufWh4mA8VgBuT5dcU/sbxeoGqU0QutNV0hZsxtLeVuXPDrjGTzlRU1UyYb7Nje2wJ2645I6BzdSY5CKH8Cu6UeXuaEfw7i65moq2CqpNQEGZm2nkREyfPD6kKKmVVfU4oeV4RnMuHqlxTUbqWkmLSBttzJ64t3DqqVlkKR5HcYjVHymCOHi81n8VWK3C3qr/pV4qRRp06VRk1MdRCmCADbV7O+43xlfEM/U1ANp0QAAt123ne+98at+kjhzfRhVNRVFFpgncEQQOp6DnfGZnLUWUuKhJ3MLIE7kyRzx0HhJA09A9UvPK9h2g4KeZDiAY0KTM9MMYbzETvuJtfFq4fRamppa9S1dWhiLIYFieY5ziq9moRqVanpFNKiq1Sqd5gMNPIQZ93PF77U8HKfWU40xccvX9+NNrr+y0dFqPNFO+yFy/Bu7I72rTLOvtafACN454kz2XdnVEbWTsVFhOwPLlhQ/EzTpOtVFcaW0mPEpgx5ETE87Y+9ks/WeFpadPMcx6Sce9N4TgcdxF5AT7M9o62UQGqgCqVFTQZ1AsFsDzBM+7EnEuF5asgp5hFqT46NUblTcecQQJ54IrcCouuquvegn2SWPmJA3Mxy3jFS7P8XFDMn6TruNKI9zTQHwKF3ECxtvizgeVlaotLralXF4yj6aekoEYStjDbgx5bfuwi47xFqrBykDSAbAG03IBI5/CMXfiPZKlXrVqlTNsmXe6Iohk2t4pEb/ABxTeMpQFc0su5ekoA1Nc6ouA1pHTAHMxa94ealruglokR4oEbD+OeGmWyKin3snURpgmwuZj3R88KqOXbUL2m2JszmWhEVgQJIt1PXf3YEwkHcFuTP2lkZBGVJQpEDWjii4Htk+yOfxH34JGeL0k1nvlYuhewbdQPTl8t8LKiVGVh4RIwBk8vUpFWemdCmYZTB6iPdvbbBI/UDfKxvG4ae1wwK+iOq5XS6K6mpYyFbTJk8xcYKoVFpSoioT9gGw5b3n0jlg3LqSjMynMBB4GY3YNdQSSPCBuN5ttOAq9DMuk6NXMgAQtvZVfLmfTe+LAblg7rwUy/nDV/Z+SY7Fd/k+t5f84/PHYt5ar5bVaeO5umjpqpGsfEA4KwbyV8MFSL/Z5n3B1c4WEU0VZG+trdbHy64P4Xwga11uasTpOiJ3gsJPMm5/szh/mlppTk0wJEQyCJ/ZYja9txfrjLMzGENAso1F90qxlqtR00ezUBIJuQVI3FxcWHS/lhKq0VmkHL+bEEmw+G0RyjDavm0IfwinUAbSKZdiZG0MxBMEmPLlitl6JIFw3n+J64djHJWn4VTXkkj7r5XyJUeGWn5eXnjzlKayQZBix5enww74fkXIApIHIliTIEe7AqaWiUuzASkAAsYG5JicE3g4RZ5WxT+np0tDpmFBMgyPn7+WCckGqOANKlj9pgB5Ak2GFdfNGmSpp3m5P59ZwfwTiGitTqlAVB2iY/tAHmN74kWxpLfsqT63zmhpwtDyHZnNZRHfLVKTVX0sWYG0AeEbggGb8x0xbuAcZrvTDVaQpvcEBpFrSLbHAXCuO60U017xCPaEddwPUEe7BWczjJSeppKhEY2ibAkwDbHG6nUSyPDSAHE88FGbGAL6KTjbBkHeEgM6iACZ+H+3PEuVAQBUUAAftSb9cZ7k+0/fUfGGqKDK6o1yAQLzpifhJxF2C4jmjmhTCC8msYlAttJtsQbDr8cO/wDHzDSuaTm+UBk7XPwnn6QGWsiUjUSzNrAN1OmQTflJOKZneHJQfRRmHpyuqIHW8XBM4M4mirWYEVKZSoQ4qFSZMGZBPX4HA3FOJUqjhyreAR4AoWB5G5vzxr6DT+SxrAbH7pCeQvcSgeA8MfMir3ZVKdLSb2DGTAgW2nfFi4NnquZVtZLlTAAY+Ef3b2xU8zlXd1TKmRVYDQCQSxNpGx/DGoZDg7ZNAEKKwEsSTDmBqPv+UYfawhxKf8PcQ+wk+WztBWFKrR70k8iST5GeWHOXoDvA2Wo90T+yN4A6WA5TgnK9l8vmkNSkTRrqCGCsbEggmL2Mm/niLga5rKUlyxWmppsR3gMypJIsecW92CtBtPiUFxoZVq4CKlzUBDk8z/E4p3b3tDkaWd05jJCtUSmsVIUxeQADtub7gwIjBXG6mYcEUQar6AVnwgETdSo9r5SIkYxPO5tyYqA6wfEWnVI3Bk9fhjx9lnaoU6ytT7T9vcoKc5WKlRpEuGGgR7QkXMxA8je2MyyNJSpJcg6jt7r4+53Kg6SuxO/Qb4lbLpBCn1vgUxAFI3hrfMk39ulonLU/7bEQbgx6Yi4nSZXEHYDz3v7sQ5WsF+rfbl+/BrG2lRJiB5eeACwdtLafGJakuto462oFqkmQIje+CcxxGoEaDrIWZ1GAPT7ptGBKtCsKOsfGIO8GxHw8sC5BT3TtUJCqVB3kzMD5YLHGRlY/ieuZNGGDJwmlPM1Gp0yxBAB+yCBO1ugtt+OPecQmkKnjpuSAoVmAMgFfDO5mwGPHAs4rqqgXUEGf7x/CMe81WNGsrsGZ0IIk2HLaI2EdcEA25C584KX/AEOv/a+B/LHYsf8AOlP6un8v9GOx7zHdlG89lHx7ilUVDSfwd3I1IQuvmwbddjEWBMb7Y+VOM1vA1MawQ0M9IspA9kge0sAwZ8JMgdcB8PyD12U16jMQBBA3AAgFrHn5nbFx4ZVWkQrkA6C4QAFtKkTYdOkcsZ0hZG34bKOHWaCq+WzYzInumpV1LmUHtG/h6GxiCJ3g4hznC61MBvo9BlaFJ1TD3uo1agLCxnbzxb89nKNPVVksk6dKr9rSTAFiZgi/Xpiv1MmaDh6NF6lFzsBp0nlIloif4nHopd3Sh7/krEkFQcQdgVFAaHgitTAOkAgXGoeIFQdpuPPCnMZhHY1AoAUzTkHVPIGJsN/dvh0M7VqulNkdb1NOpiSCLATpEXIt0wr4ll+5IKjVTXUhIG+0382PyjDkcdDKpuJK8cZzBrFSYuAW8CyJ+BPl5Y8tl2TuaiL3oAB0QSCP7Q3v09cS0eHJU01KTg3hkm97GeY/diIZ3u2LQRofUh2kbRPMGJjBSKFKQ7snvZ7tVRSoGdDRKD2ACAwvIFrEm8YPzXbp6gZaiBVcAqAR7J5Nq9r1G3phdwjjGXzLKM3QpsbhXVZIBB39Dfy8sKM9nDl+7jTq0Bdem4iRbp64S/ooPM3FuUY6l5pqtPYZcoXzFOrSDrKkSCyoDMrMDnz6DF/zudTK5JjlKS6aS6lQAx5nqYknrbGSdiO0Ayr1atZmdXUyLks1ypk+dp88Pn7dV8wq06dPutYk1FYmATyEbiGB/djM1Wl1L9RTPgxece6aY6JjLPKrGZJ0mpUk1K7amZrdb25TJA9MK3rFRJ3PK2GCZ2lLF5KMdBUi1puL2Ijl+OJM1wgCIbvKTXpuCNSjzH2gPLljfjFYSLngmyg+EcV7qrRdAqlKgYSLWP2ovEdNsbnmOJZbOZdnY6Ao8Wr5QdmB5EYwTIcMql2SFJ2AJiehXqPTrhpxL6TUpJRqtoWnYIVA9JgCfKcXApGhmYzlWWrlazUnrZXX3YUksh8SwdhzkR9nDfs9w3Nuq5vNPqWpBXU26xYnkswIHxwh/RtmswKpoUiUpxqcEFtJ5R5NB+Hna5dpMtnamU00yaii7oiaSb7b9TJAF8RY3LSZKXVKCrBw/PIZphXDfam0T0P5YyjtVwejlK7U6qSGGsMNRsSYubz1OH/YjtbSZmTNakqwdTMZEDrzW1oPTFV7QZ5Ktao63pazp3OoCYAk+EW54tYpJaxzHD0lA5LKoyOEJAChl1G8XBj38sAUAGLAhQVMDz9cOc0BSoUzSpameRTQJqdgTJZt2g3IUWgjCgUGNYVGAEzqWQ2lgCJsdjHxwB2QbXvDZiyUAdcZUFWqmv8AaE4MoZlRAW0g4FzPCyzkgqB0x2WyxBZSAQAN/uGKODXCwt1kk8UvlvaKJ/FPuG1JPdEwrAjlOxvP8csRVuAP4krVCEmRJEmJgjlsTv8ADAGTQK5Kkhhy6ed8P6mYSpl+8qmm0QAay6hMgMDfnvPTERucDSx/GWNbIHMAAOMeyULlMrRE08wxqA2FjPlZcE9tcu4zJamQRopgAkCSZJ3I5EYScXTSoqrSpKsiKlIyk8gRJ0/L34+8f4pTzL64KNzvMiAFG24A3w5eFlBp5Xrua37FP/qL+eOws7hP2v8A3fux2K5VqH8C0bKZdkhp0aQATHhIkzqG9uo/3TUq/wBIqVi4Ozd2Qx8KsSTBgDSBz53x6zGfqPUc0iVotTKFWHUDpzBNmEWUeeGvBMrpGupMaQSQQFAiWYgmQFn794xmG2AuPJVR8oXjJ8DCKXeugET4iRcWuTyFxth/SBFNkomGNlZYaxA8UEgRMi/OLYQcX40ChqAA2UKsrJIIDaWE73+B6YCbtBSrME7l1KzoqA6SBc3i0NZSDImYiYATFLJTiiCmm0JUzb0KlYurBkSfF1ay+Q9qfO3TBPCMyTkFJWSzuDzmZM/EYH+i6GcEFpgzMmDN+l7+Vse6fFlTKDeadRpBtaGj4zGNiI3goRN5CqOcpNRq2JBsRc7H+Iw74cwr0z3gKx9ocwRcCdus4m49lfrkhVPgQX6Em/zv7sDvSaiWqMdREimLAD+0R6bD34sR0VrsJs9Shk6YUKXdxB0+0FN94tNiYvbAKVkq0xRqoqA6SlTUTzYRNuQP8RhbTy1etUNSoGGoagdrTyuIHmcNuM1UooiFe8qBTp1nUJNyTIvCkRtsMULV6qPuluf4Q9HUjDe6sLgjqPyxa+BZbSpY7inAnYc/de+EHDuOd/SNCsYqKJovsJ/YboDYA7Dn1wZkMwtSjU7oBapYa6bRcjcUzOkEjb0xNUquDuCldXhNdUVF3FyQCZYm94J/2w5r5F6GVivD1iNdOmD7A2JJG5vOna2COzrvlgWzQV+dNjGsATDTGxt/FsRZjM5aoSzVXdiTcn8hGPNcCSKXiSVW8tlquZYKgOraeUC5+HXFpdHo0iMzmFawVFYaiL73G3qT7sJa2dGXD92xBqQuo+IqvQbQOccz6YW53Od+YEyLKpMkjqTYasS4WKUuaXfRXfs320Th6lGoSWIcMrDxKRYMT0mxXD1/0n1YtQpg1Qe6bvJ09dYgbWt54z4rOXQ1gVNDwLAB1gwUEb+CDJ6RgKlQJQ1DGmQLmJP7K9TEmdhiuQKtGExqk/rpSLM9R6hFUlnamqwJMmSYME33OAKWio5WgS4U7sICjrznEuVzLU6B7ltVwaZYb3GpCOW88ud7jHzimczSJqrqEViYQx5e+Ok9DjzQQMpcXeV747xYsSlAhE0hC2xIAgKI2HphK1VUCgEav7I/fiwZTLUszly70GpsuzggAjytO3lA+9QnB2rtFHLBFG7moWB89RMH/wBIxAIeaKNBMYyS3lfcqARqZ5UzvYfD8MfFpMS7A6V1IygkDw7MPXa2GqcCUAUnzC+IaQirJPSOdjzj1w1yXCRRU6mpN3aktKk+gmfaxTaYxaa1/iPnFu28JbleGNmkDazSQ3aVEnzBna3O2Js9Wy1CmaYUtTJU1GMNI1ANoBtq0kkcpGGfEcilRVRg0MJVlchT5RFvS/LfCDM8MqZeAy6qW1gCQPuPywSK3C1mg7jkqDi2SpU2CZOk6974VrBi5aQH06bBbReNhyE4KymRq1iwzDk0mQpOqmdTqNYnQTp2A6m/nhfwivSRtFZwF0mmdSMyshYMr2IjTEEcxK88Gcc7V1VQU6eYpvCwqoAVW/tL4FCWnqb7Dc3Ku6+Gr33GS/q2/wCZ8dim/SKv7b/HHYrRVfId8yv+Q/UL6t/3HHyl/ST/AIOY/wC1sfcdjOk+I/dXj+Mqo8J/Vt/6/uGLZX9r/wDR/nGOx2GzyFMnVeD/AP4/4NP/ALmwh4t7Fb/EOOx2DBCYm3Fv1tL/AAl+7CPtDvl/U/5Mfcdi55V2p1xL+iP/AB1wr7Z/0hPd9yY7HYhWHxJL9tv7p+44L4F/nH3Y7HYG5EdwVc+Pf0ir/wDij8cUXI/rE/vj8MfcdizeqFDwUR2j/W/x0GIeD/rG/u/iMdjsT1Rf8E/zPtN/d/yjENT+jUf/AF/fjsdih+JL9F3Af1Nf0P8AkwV+kD2l92Ox2DKw+JPF/o9b/D/BcLB/QKf91cdjsCj+JyqzkoHsJ/Tn/wANvvw145/RMz/jr/lx2OxBVX8ouh/Q8v6r9zYbZn9Qf7p+7HY7BIeENZrnvaT3fjiHOfrfeMdjsSOE2OERjsdjseQl/9k=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279" name="Shape 279" descr="http://hosho.ees.hokudai.ac.jp/~tsuyu/top/plt/figwort/antirrhinum/maj_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685800"/>
            <a:ext cx="5714999" cy="428625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Shape 280" descr="data:image/jpeg;base64,/9j/4AAQSkZJRgABAQAAAQABAAD/2wCEAAkGBxQTEhUUExQWFRUXGBwbGBgYGBwfIBwiICAcIR4eHyAgISggHiInHh8dIjEiJikrLi4uHSAzODMsOCgtLisBCgoKDg0OGxAQGzIkICQsLDQsLjQsLCwtLzcsLCwsLCwvNCwsLCwsLCwsLCwsLCwsLCwsLCwsLCwsLCwsLCwsLP/AABEIAOEA4QMBIgACEQEDEQH/xAAcAAACAwEBAQEAAAAAAAAAAAAEBQMGBwACAQj/xABLEAACAQIEAwUEBgUKBQMFAQABAhEDIQAEEjEFQVEGEyJhcTKBkaEUI0KxwdEHM1Lh8BUWNFNicnPC0vFUkpOy04Kio0RjdIPiQ//EABoBAAIDAQEAAAAAAAAAAAAAAAMEAQIFBgD/xAAyEQABBAEDAgQEBQQDAAAAAAABAAIDESEEEjFBUQUTImEyUnGBkbHB0fAUI0KhFeHx/9oADAMBAAIRAxEAPwBJleMaa6PSVip3QMSSbnTqKkkSfZv64fv2hzQIjh1SByJM+7w4pOW8ADDUhV2kgQSVEgTIi8A9MWzsfmcydRr6tOkFS03ksSZJnp6Wwu5+3havkjbaJTtFmx7PDXuP2/3YUVc1nPphzX0NgTT0aJER1J3nFz+kmYj33xBXzgE79NiZNrD44p5x7Iez3VVzHHs8bfQtEnfVMet74X8Mz5p1S5MkzbSNPnt/Fzh/nsy8GQBvF5P5YrFHMCn7YBEyrdCMFjpOaWtrgeqPpcYNFjUTSHJvad+XWPIRhuOOcSN1yyFTsdvkXnFZydOkao1kaCSTB2Fzi+8IzwqhtKnu1AVXb7cC8W2FsVkpoGFbUQtDQGiksHGOKG30SkB/eH/k/LAmYpcSqZijmDl6YeiCFGtYMzczUJ59eWLcl9rjElVVCjWWGowSOXT09cLHUBnQJGRtDlV5s9xAWo0KbpeS7D2plgPGDANtuWBa+f4pzy2XHL2h/wCTDzhJqMjSNUFobytc4D4xxQUV1sCVkC1/l088THL0oKsTC4BV7iXEs4R3WYpU1R99OwAIkzqMR+WJODnP92DRVKlI2XWwnSLEASI9+BOO8Raq1JgYpEWBtMk6p6H8Iwd2God/VM1fFSp6UQGPCZDGOZm87zJ6YOXYtEdCQMpjQp5gBlVYrwTobQy+VwRFvwwBxHI8RrhBUp0IRtQhgJPn4jiwNladOolRC7LMMs3mPmJHyw6fQEFzr99v42wvDM4dEnEOQVUkrcUUlko5cTY+KevV8SfTuL86WWJ6yP8AyYsPvxGlOCzSST1Mx5AcsE3g9E1tVa4nx7ilBO8qUssFkCwm522qYnqcW4sP/pqB9CP/AC4+9u0nKKJP61Bv1kYeZrNJTALWA258vvxPpoGgqUbSA8V4t/w+X+I/8uIeIPxGvRNOtRpBCVL6SoJVSGIB7wxt0w/q5kBSygQb25/DCGrxgOGRoU7GTAnoCbT+YxUuA4CrK4NHqS7NcYKBaelGpquklQVYrso1TcgRPInpj7lmWWIdf7LagY5MCszy3FjywP2k4cxChTKm5UXbbb3+/bHnJcI7pGUiAVEnVczBG4GmDv0jFbBFlZz3WLtSV8yilu91CN7WgdOu/Tew3wL9EgaQ7kNJuDsSYM7X2jyOCRwwFC1RzqAAWGLSDvcTa48W8YEWtUQlO6ZyqeJo9lRMiYvExaZx5vsqci7UVChRZiD3jsLKQLK3IEmZ93LBlTKhYGXVYYQeSgwQsAgXkc+vLBS0BRpkfWMeYG6k7m/T2eWFnEH7sWQXAPt+LyWNJAPPFrs0qkm+UPpq/wBYMdgb+UKP7VX/AJGx2L7CiepfKj/UrDSC7HlvAkE7jacOuzPaSnQRlrNUIOy6QQOZOrVN5uMKuFkVgysP7t4g/lbbzOLD2GrLSrVKTU3aq0eJYICj37SdxM2xJC6EEbHDqiG7dZW0LVt5L/rxG3bLKm4Wr7gv+qNrYvLoCbqpPUgffinduQorZQwI7yCItuuPNaw9EoXOASfPdrqJmKVa/wDZX/Vhe2ZSsAV9qbKd/T7sW/i9TwmLnYDCLI+Fm1AhwV+yGvIiD6YsC0C6TcQLGl5z2QWeyS0yikiSupuUX2HXlf1wZwbjn0eQaNdxYDSCAOm/yjzwv4msVp02MAXExe+20k4vXCKJp0wgcv5k7enljznDZlEe9xhFnJ5U/ZviRzGp0ptTZWEpUsSOothxUzYFSGJXUtwVkGP43wHRzEEGDp2Yjl0OCeIZI1aagVIKzBYbg233mJvjl9XK3+oIc6h0SxB28I7L0VZdcKqnmCQG934ffjNe3HFtdVqVFXFIAK7aTpJ3OkxNtp5/PF+yYZKa02qMoQbhQQfkZt1xSu2fGwKvdg1GKgDU9heDby625Yc0MjTJtabwoia67Ayk3aTJClpQSaUFqRmSCYBWfK59CMff0dcSNPN6NAdaisdIC6yVBKhWJEc9yAeeGDU/pWTkgNUUqm0MplQxtHhg877YC7LUKf06mtKmWemH8REhoBBleUXiMbDcjKjcSwg89VruQNQialHuvcrHpyO+BE11Kjd6PqoHduCL82ED2TyM4F4tnVbKspD06kTK6omfL49cNeGGmtBe7qd4hHhdhFjewEE+/FRhI3RwqRmO0dRXZRka5hiBF7DzAIxCO1dU7ZGufQH8sW/MVSAxSGIBKiY1b28px4pV2ZVLKUkXBiQf2TBjfEF4+VNAYVG4vxCtmhTpfRa1Id4rMzKYAHW04L4h2nZXdTlKzad2USpEb7bRh9xzMgoFBliQVHJouRPK0n3YgzOYdKYgNIAsd/fOK+bmqQt5DznokR46KoZe7K+GTJ6x5QTfbrhPxHhr6SXcaQTEt7UAEQBPp+FsSZziZZtUDVJvyXzIFrjYTfALcfJIU01+yF0gC831H2SYtvblJxdoN2Ek97nFeaJqEBagSvBAABizSGuIiLXE3A5bl/TKqBtNNmXdla5BsRy5SPxwRk8rRDd5CkMxIA+x5G526x1vgbiAq06JIKmVMsG0kNvPjaSbm8+gxNgmkAnNKOrw2uxptCUnglGAliv7EExa17bnBOXzqpWJBAep4HgEgFSPUb9OR54U5TizJ3QVHVmAgarEeKCdRAkyCWMbYcMulB3gCkHxlLXgSBHtBl3EjbzxLmmsqrnFqi4q+hTq1HWZBeosC94UkXPXHZJO8ohUcQVHjAvcmVIINwAdt/LHnO0qsq2jXB0hmAYrMXKqYBIG5nblOC66UlS2pVAECSG1E8gNovJ54rwAqE2BaXfyVR6t/wDF+eOwV3ydW+OOxaypspNwfNLTJbxa+QHskdGEHpiwZfOH6R3lSqKSIpUlFBYhgLSL+jXiNhhDw6sQG0aSbTa8AzY8jguqoeotVdnKlUPKQPxMfHBeV1hj9dnqrn/PDKKADXJIEElGv8rYrPavj9GsKPdVNbJU1GxBjc2jE/Zhi9eqtVUJiSCq7zuP3YccSWmqGaa3tZR/AxQvDSgO0x3hiRV+Ia3DhhpmdJG4mw/MYirZs7wh1MGkSCOUHy3wPmqKUyGGoqbHyJ8vxx8qOpYkm8AAExEdPnhdzytkQB23ZwDlc1cUiWCiTzifWx9fTBvBOMIp0szs1RgqLFgeXOBJPkMJ+I0SSAHi8mdo8sWzswotoXTBLAmJPx36YK5+yHceyU1hp5ACsvDnL+FT3bqLggX8iPTng2pS7+mFdlVgwJC325cj/HPC3IS1RiwIqAsDKkWN1AvvznkMeOGZjOHV4QIYgFlE6doPvnY45eaFzn2CBWf3Wcx9g37qPjXbPLZaEFQVmk+yQ2mDcNG3SN98Zvxfi/0ms1VyIMhQBGkcrcj588aHxOlkqIqM1Eq9UEkaRJO5Kk2Bm84zhigZwwuw5csa3hkUO0vYDfUnqjRbg6k77OVqJswId/tiemxAsZ88S0+JxxVBTqCirMg1BQQdzuYABkieuFfCeGyjMCQbaR77H9+G7Vv1cjUwWbgAgg7HykTjXDe6u/S/ax9lqPaHI68qQ1Qzp3tcj4dMU7hHGGLUMmAajMx1jUVFNAN5GxOww7zPaXJlEDq7hllwJhDaR677DDc5SnRH1VCC/INMQIkydvfviu2nWsdzHNdlIe0XE6eSYd4KhVvDrVZBIGoqLzIB3i8+Rwmqdu8sbaaxI6Jv7p+WHWaqQ+mZ5ifdNuW42xNk8uzEaqbX9kiOUm457bYXlexgukzRq0u4g1J9On6wMhAZTGiDe3M2jYRBwq4vnkp1FRKvehhciTB20kmdjz88W+qxpZolFUd6o0sACCbhukG4wv7ZZajQypC0gat2YhJOmZZpiyzHxAwnHIS5KuBsnqqTmlUK6v4STYmOUc79Zj0wtXLVFOlER1LiWIuCyhgfOIgHlt6EZbPNVYEJqA+2h06SCCNtrdAZ54M+y9Ooz1EqaCpPhK/tK0RBgTI8tueiLakrIS+hxmky933OlzOpQpEmVUTFhMmZ6DfBWVVaqEMpdSPFv3crIAB3ECD0x6yOQ7lauldai4bT4iDcCW9sRpmI2OBW4Wzq7kMALkqBJS4iCQYJHLrGPU28KpaDwpR2fDaZpEstMC5MNEDcfaO+58+WB8uQ7Gmr900adADNBWzS5Ija4A585xJWyj03RkZnRTIQOwWNIIKlbyTPwjHupmcs9RvqytTSWDNISblmiQRfnF8SbUbsKWsT3ikBqlNwUZSWXxWMkRpFlJgDzknBOQqa6c6KbKdzMiZ5krBbmPTe+PFc0q9EIy+C7EOWAEbEsTKg6jG/O2I6epdAY92oBN20yV8Mi0NvzHpfatWK6oXKm/kvJ/1q/wDUTHYrH0pf+Ib/AKP78diNju6mnd1KKqrpAUHeTzNrfA4Y0swkI7MxdECKvLcy3ly9+E60xHiPmLfxGIlBM3JAwW+CF3ALQ4Md9v2Vg4XklfVWSroak2oiCSo6/fyODOLcVo1bUq4aQQUWduu2I+xuaVSwlAT6XvuzbHcrB64j7R8NpUnV6YWlbZAIKkncACCI+XvwFxDiQUo3VP8A6zYawcINs+ioQCWmNus7eXXHValMKZIj7seM29vYAJg2AAa8389/jjzmFVhDUyAYjr7sDoUHDhasMrtz2Egm8IHOMk6gfDFpGLd2Tb6um/eqxaSgvI02giP4nFUzZQEIolfOCP4GLzw/hLJSpFXmoFJWBaCB4Ou2GJNvljskHkmQ7kwyIrsNQKLBM7zAJmxnoPlhjn83VBprTN3k7dP3cvPC3JZh2QOulZsVI2sefWeWJ8txEU0Uu5VYN2UQvqT1xk+IaQbBI1t0eyG6Dy24SXtt2hVSaVZAJphlJDSD1Eb8xjPHzKVGsRvAHlOLjxDiCVqj1H0FSSELkeyNom5m5sIwpbIIakqBDEQQvPn+eH9JEIoQ2qSAnLXXymHDqSuUZKvspfQQYtN58vfiannw+gQpqeyCAbjkSDzx6z9CnlqbUUcqxJVm0lRNjPrBiMA8OSGUSJF9QMzF5w+1wd6uy14Htlb5rxQannA+JCjmFIZRIIYFSQDIIvIvK7+eLdwLL5sd5Urog13Usy2EzcAk7X3m2Eq08rTH1q1BVHtNTcEXnrYGINr4G4Rxw0Q6PWNRKZkVKlyVJgKRNyPxGPSWTazPEHeY8PAofmvdfjFJs8+XDsarPpB7to23sCNPntHOL4uNTvXo6SoZ4sdwTywgz2TLlKiUkhgAGhQT0M+Y5D8cOOEZmokKRdBBAHLrM/I4wPFNwkYGn691RmWZS+jmkasqEONInTt4pEj5Rhp2hKdxVY0tUoQQNzyA57EzcGMequSoB2rvqDbydl5WG28n3481s4z03NE6RolapOkDeWurbC86cZRnLpGmM+nqqiOgbCydaBYkpoe8kJCkHnbrB9oYXFQy1AgZWBUpMnSuzGDtdZj8sH00QFSjI8sW8QJ3sTuCBItIi/ljqmbqM2tO6plZOkAhoNue6zbrvjrGk4WObBQtLMMihtRdgfrGUGACQDqjmATyInFnyFMwRII+0wcNssDcybeQOK/XzrJLMjarADQBr/a1FYYzIIEAW54eZHJsRqD6CykFYIgE2sTBtbYY8Qi6dhc7cFBk6CHUFUFDbRpOwB5mBc/s/HFc4c0VGDh5J8CsPE41CAAZgiOZ8sWnNtrJTXpta/tQfESNxbpa2B8vlKgdqr1GeQSqvsCNpuR8DEb7YgHbaBK0RPc0m1FlK2qVRBo0qV0gyZLa530m/wAR8PPHMn3oTUxVkA0sxBUXuuqxDz1kG3PHpcylCqo6ggCC15JJAm0yRvbpfBL5lGVmX6xXjUgfqBI03g7EmRbA9xBQDYNhJf5Ebqf+cfnjsGQv9XR/5H/PHYJvKtuf3STMZpWJUMBGxx9pZNRd3VOazMNF4wFSqLt4cWLsnwn6ZW7hqndjSzKYmYiQOQMdemCcYXXSG2B18KTsfnV1VFnxvExpIKyLFT/aIMj88XPinZipmsu1I06dGsGX6ySZ67dR8Iw0ynCMvSoDJ1FCgAkVLB5mdUx7XpblGCeAUc0dMhnXTao0DYxJvNx0F8IP3GS28rImkDpd4WRcbyeYoM1KqdLKdJNobbaBcHce7Cg55lBUsZawJ39AcX/t/wAGo5euoWq9R3QtVDtqIOrwkdBuIPTFF4i8KsG5MMsbDnh9oFUVLJ5GusHJ/FD0swF06lgjkQYPrHXnfGodnuIrmqSAKFGmNQJkMOnS/wAsZZVIIOm5sPmMaf2S4O9OkpM0tIGpQVbxQJJud/xwU0FowOJeQTilFQSpTqHvYgSoMW9bm5mTfEnH+7elWVnWDTJQMsKCJJv7rH0jH3PcTq1G0aNUSbc4532t164i4pU72jUC0DWTRZSQDPI33AMHrbA3MDh3Tb2gxmzZpZ1lEQ3ZvIDSWBPQxFpxaOGZFDS74G9NoqIswwgyJuQdUe6eeEOR4TW0yiEhQBqAtLXHvw97P8SNOjUCkA/q9JBGpi0gz1EN03Pu842MLFijcf0XnjudLOe+F58K7aRbcDy99seO9p0pKwSV/j34UVa1UGXZSdRvFiIm35YOyRUie6EHr+/zwZtVS3dO/czygK9imFCsWOohojbc4XcRqDUZAWwJBtq3tbyAE4KbLlnCuAq7kWuDeCd/3YF4q6CfCGBtqK7dADizwdtIfiY3QYGAQtCydenmsuBl63eFFUnUZakDdRHK4IkyYHPDP+SFeumZDtSqKIcBV0uDuCQNW/OeQxU/0aZQ0g9WlWVtYKvRIMjSdyTvE+/UcXpuIEUjUZbjltPxxyXiupkMuyLkfqsyJvosr1WzFJx3WtWLHS0EWgSZj0wNnmo1Mu4dw1IgqYbTMfZBERthP2dQValZ2pIZbmSY3kbenrg/tZTpLlqpqLpSxIQQXYeyNXK8DCHlsbI2LINgqwcS0uWa8VydKlmO8yqk0tIgVGuxvqi9o8zjuHJ4AHoqsoDqBgwdjPtMI1Teb8sdQzlMsrJ4WE+FjzG8zA8vfjhx5AVC09KibEARPMS0KCbAGYgm9sdc0OqliSOLsUjaIAVe7ciY0pZQbSAxAmIIkmYGIMrlWUq6NoYkyZJvtPSNJO8YBXwVJGlk1HwgxA9YhuV+gwyouWRzqDsVMLzJAPPc2Me7FwKC2tNpHw6cyUbPtx9P1XzX9W1RH3IlWBLBRAGknbVsRiXJ0KdTUzmULakVjOjkQBPvB8ztbCZlqKPFHoNhy9SfljsvxHuRGkMXIgshYKJ8ZEEGdN7bxj0gs4R/ENFE7TGYCnClN2ioLUQqXZ6jX2GnUZ3YH2oBABkXG2+JcpRzWkhn0lwIOlBp0m2kRuRM4acCopmHqHQKtCVLPoIBawAg8wLz5Yj7VcTcZjUqh+5p6YtCzEt7W4iI9cU3G9gXNZ20kv0zM/8AF1ficdg3+emV/qn+X547Fqf2Uf3FV3RQJ68x0/PFi/R7n8vRzerMVGCaSqwCTqYgCI2j8cVo1gV0lSI2OHfYjs2M7me4NQ0yEZgQASSIt8592CnK33EsZV2Ct1z2Uo5nLNTYd+pFhs88oO4YfHCjs3xSojGhmqndCmoCd54SQBuSYmLXnAnB8hmMnpWslWvTVvHmCykEG4KpqLhRYTvKnlhlX4hRzP1auGB8IZwh0yf7UkbGxjbAXCiEkRlVHiWWPE6piroqo1Q0i62KXIUkGwAUEbxJxQ+JcTTu+6KajOoPqPhJENA2IOLvwPPnLVXNVWamWZKZIu/2SQRMSvLceWKLx96JNWllwDTWp9UxbUQsXGrc3tzuvvJmi+VaRlZCj7NI75qkKCd5U1WUAGQAZJmwAF5NtsXnMrUy9fW2pFIIJU/Ii4NufLGf8B4q+UrJVpEBxIsJkH2lIPXGwJxOnnATVXwaQNOn2DGzMIv8rYISB1Tuhc4AgcILLsoVq9EFlKk+Nt7ja2EOaOYqMe7za0lYnUAoAmJgHdpFpG1+mC8zUq0ajU6FdymkE6QIXzv7icEZ+mV7ltK9286gymAxBvPRpOxsQYwF8m3A6p3UYYG/NdJfxria0qAphgZKlVVpMWJggeGDzN+XLFeSuI+rWWLamUgRtBP8eeC+0OfCr3dRVZ1nSV+wJ+PLCrJZjX4KQLMegvAk/vwJgcAraaNrIgx5zYKlZGmGVXkSfCD+Fv34tCsgyCMwUeKzPYi4GmfIXnbC7J8KUqAzMtRrwJ284wXxMilliEMwyliBIt7Nj5ydthhnY5rb901qw5tOaaqs+yTPQY1hIGk/an0588CcbqXCqW0xJA2336AYacNoVKq6mMgDVvAvsB1OFnGBoUbSbATeL+e2C1TUpqmFulIu/dM+xOVzVUV/olYU/CGIgFjvpQGPDN/gPXFr7LdqWislVaqvTKz3s3kXJn2YjbpF8Jv0dcGq0qZzzVtFMhtaAEnwE72iNza+H3E+IO7zrXu3ssqC2qBaNvOZPIc7c7qAyadzNoIHXillsa5sQcE0r580qAFCioqVJK6bAmYkgAkjp+GFPatsxTya95UaQw7ywIeQbDyBG3QjphvwfPtU0ppdGUafEomwuegHLAH6QeHo+Xl9TOLUxqiSYm20xtt64zoiGaprHNzd319kR7f7ZVZ7E5ZKyVn0aBWBpbi8DcEgAXiR+WENHhWo6nKoLMQzKsxzi/LGg8J4S1NAiGGQKop1gAYImSeXikD1jFC4hk+4q1VckspIhYMEGSYHLfc8jGOjjktxpZ0EZMrQcC0J3ofV4jIsByi+xGJ+HZd2cKpg9T6gG/oSfdiBWpuZXVq53gHHrL5tdWmGII8UHkCDB5xbBiCTa7IuqJ20+romHGQirC6WaZJn7ot/EY7syzM9PvKLikX1M4AOsGwIDX579NsCtWXvRUYTTlfCtiQNwOV/xxpVVstWVdJ1eHwhVBsV8AttsR7sXfluVl6iOSVga/H0Q9LLUaZqpSVzJDAsPCQd9rlvPpG2KXmMlOYdnpqUDmoqheRJ9kC1yB4OUg8737ICvSH1cQqCNQLXPvHM/IYSccpUzUXugVWIclTv6+0ASYFowpExzLcVhT6V7GbuiRfT8p/XU/8AoN+WOx5/m3l+tX+PfjsE3tWbbVSTUOsTbD3sLVCZ6idPeFm0AKYYFrBgTsV3npOC892BqoVKNqB31AAi14Cklj5AH1OK9wyqtLMIzl0Cv4ioloBggXAvcTNpODNkZJ8BW0HemnL9LmmKNAu9VtKKSx3sL9JNuWMo4txmiKqjJuunkSrEgLcSGWTPne2H/E+PFuHM1MNUo1F0F+8Dd2TEBo9mNjJscUkcJdlBQgPsFH27xIMxbEeWHGk7o9G2RhkPQq4cEzgo0lehqesUadQBAMqoNK2wEzvFsVDj2XXMK9RoVwdwAJJBmbC1vxxYs9w+nksy6LXWorJ4EbdJgsp66r+o3wgzWVZlLlIQbG0zcwfvxbNmk1pdOyUmxg91UOE1kpVkNZDoU+Jeexg+4wfdjWcrxzSStUBEZPCaYMtIuxkkXt+/FA4Xm6NLOE16a1KbroMrrIkbqOZJ8Pvxae1eVNFadKmPCACoPtBQNiD4l9DiXvAZuVNJBUxi7H7qCtR0tUqU6ihSbAhgxFpCidr7eWGefpVauVbu6DO5ju9AszaoMqTsBJtG2IezORp5gqWLTTMmnybfnyH7sWPIZcvUPcTloaykEhfdtffpzxmyzgO+iF4o4MexjTlqz/K5CmrE5gePdj+AHPphZnKFOSKAYQ02J/3GNW7W9kqdWjqpeGsuptRkl9yVN4kmI5XxmnAEKVXczNtjPW/qMM6eQSmgaWnFKzUNFN/ndG8H4uy1EDhNcgAtqDW5Hlhjxdg9MmLayTHORt7iTcYV5rNtqIqIzDqxk+uGFdWNFQC0OWE3EAAR7x13w48nAvqr6ljht45QNCu0BQoUC1vuxXuNZFe+QJJ1LPnzmSfQnFhylOmhINUrA+1Jk9YwHx2ikoWPj5MByHX1B8sEeaYrayISxBvuEzWn9GpstF9RK6XUkEXEMPMQT8cdllKKgbUDflcA+fpiHLgMIXxaoAg88DFGUgGoSItzEcrzY728jjLtmTWSrPhiZI2MjkfkrT2bcvUbSSKmlidIAVf99vjh3m+xT1adN0zB7yn7KtdCCQfUEEWI2vY4pnBuNtQbQSRTYy8CSRHle3542jh9SmyKQVgqAjqZVlAsQdueFWMc+cvPFYWT4w0skAVOr5CoCx77VmkM+x4aiEeEX6eu4I64V1OA5aslRG7sZhdWmqPA2uD4XndSRBEdcPOMRlMytRqqimbl2IUKJueljyG+M/ftLQr1qzjLHuZBZiDuTCs5E3be8XaMMxb7IrAWTG7oq4awurKyT1tI6gxf1wPWqhF+r36/ji+doMtRzKVKi1tXdIzKNIgLYkW2AAHz6YpDZlFgrIYX1CR88Ng2FvtkdLFYIB62p+CZTvq1OnWlKX2iJG4Om/KTAxe8zUOUqd3TE0m06AwB0k2InpMHqL3wB2Kq5WtS0v3YrhiZdvERciNRk2nbYRh4cktUVUNRWVQIAILTyvMgb4LVNsobXGtzzwmFXNp3OvU4rAkMsHTBnnEct5xSuK5rU71adAuEVmqOoksIAEzAF5NpMA4bVeGNWpqj1mHdMBpBi8WJg3gGAOVjgnjvBVoZU06SAKRqbVcET4iZ9dojfriuXNvokNQHSNr/AByff6LO/wCc3/23/wCscdgj6Jl/6zL/APx/6cfcC2t7LD2R/Kr9mHPNkKxsSQ3oBcNF9/gcZZx3LotY+3MnV3iqOdvCtgI5G+NG+gqfGWIIETEQLCAfaF+h54S8QqwvdpQp5hhB0QwUQxv7MEm0lmGMzQu2Gh+ycL7CN7RZ2jSylHK0AjLUpBnqqgAeTJgAyDMzq6jCzJZdAwShrJI8LMbeakfZPQiZtibO9o2bIfR6mXppVUotPTBCKsST4iZImBPPywD2ZziBpq03KgmSjRuLfnjUDiThbmnY46a4xThx7rxxLM1Vr/WKwqREv5WEdbY9187rVVJMCdza+5xJ2wzNOo9MUWqtoQAM4QSNwAFAggyLzyvhPl6M8z8Zx5z3DCf8Okc6OnDIXjgvDRncwyjMJRK3p6gTN7aY5zB9/OMaxk8itLN5Y5hg5dGQsRGpoEAjbbVjHuFJUpZhHpvpKP4WBUGdpUGx3M+U4t3BeM13zUZhmzGkyjCIXzgW2MX92B6sVESOiw4tQTK5pOXWtCzfZOhRq9/RkKNlBMIbyV536GwxNmuCUnVe5YrUEbEwZ69OuDeE56mwA1RO6t+GEucVhWY0iYJ0hSRG246T1xgtmL/7h/BCns4dkq2UcuhRqbElQCszcyIJn054xbivZ2rk+9Zg/d95potI8VzE8xYbkffjX8lQqBqV0KBSXN9RaAFAG0bknyHU4l4sivSqK66gVMgcx0w3Dq2xerGUbSyuifY+6xLI1/DpZCd5YX95OG+WhaZA1mTzO0jxb8tumEWZz7hRBKGDKiSAOQnBFA94ANZLb6RYn8xjoSA+gei6J8bZKDzwvtfLln8JE+twPTbC/MOq1mBO8TIsLCB8efnhwiKgIPidrKJxL/NerUpmoqoTaVDAPbqDb3TOBanaGZXpnBm2yBnqllMKptBi4jrNj8RiXN5os7eBeUkMbzew2ABJ2HXC/M5CrRqqShQVFBGoESOt8emzRESpb0xmltYGVcbZSJnY237qz9gMutTNjvNOlQTBJkkggEW5c5640mvn/oyimKD1QXiVKjSDJkgkbbQMZT+j/LtmM2pKVFUBpIcDSYMSDdp2geU2xr+SyjhDEMRPOxjb0wwwEN4WB4rIHzbgV6+jZauPraSuYgq41DrsfD8sCP2eoU6eYTK0KVKpXU7qNE6YErcAWmAPODir5ftZWpOVIB3EMYE6zFzEAAxfoMB9tO11NkqZelmCa5A1MhgIAwlS3UiR4b4tHIeizY2bnYQuZyy5OpVoOtJK9SlZEurekiFBIJ2HpiqV6b53XpVQKQhmIiTBJtudjOCOG8WCkLp0tqUqzcgtue4v92DuJZNaFRgpgtqff2tZN/MAGLdMEwHfVbMMTmy1fPsgexvAmapVZ0HhVdMiRJ6ecQfT1xecjwnu65qdzqJiIiP70WE4oHDuI16NenTpk94zgCmSStpJBjfVyvjQqfaWpSH1+WklrtT5CdwCTtvvODDLVVxczc2roqbiVenmiaaoQy+Kq0QRFgI5seQ8sVbN59qCsAxQEFSXAIUeU23IGLTQywqVC2XZxqhjTazG0SZPhEHnfFf7X12dDGWREUwWcrIMgEBeh8IP8HEG67FLySObE4DHZU/6CP8AiT8aX+nHYH+gr/Vf+/8A/rHYDbu6xd7u6tdXKky9SnVA6atQEwLgnfb192PS5jSDBI8oM+g+6wvhdmhTdgFqtUuSFjwxuNJkuYI58xhbn6xcaAQTA1AA6rC9vKD88ZzIbGVLgbRHFsxqKqQLX1QN9oJA5bRiDNZjuaJ8KmbgkkE3jTa1t4PTCytQIWxIPItyAwVwvMu0o8FdzIkbdMPMa3AXUaUl+mEeW9ipsrU1iXVQynl77dDgWrSd3bZUO0W+7fE2eqIVGlh3g+yBE9Da1hOA0LtGw64u47SvaaFkhIs89MWvOZoImlAPFuCdha5Ppvhl2NyOYq5hUy1RqYJCvUVdXhmZYSJWd5NsK+J05UL75n4/LFw4J2VzdKpla9FkCBVqK0mIaJDCNUkW2I88UmkaIjurhZethDNTUYrhWvIrn6NUrmMupRQfrKYlXjY7koY5ER54hz+bIqsR4ZZYBtETG9hPPz9cXFs05O2+EfafQUUMVDlpG8kDfb1xzDNZHJKY2Cgpma5zQTyE1ydZXUFWkHoZ39MG1E1CFcgwQDG3nHODiv8AZ3Kq1BCkpMWaxnn6+vPFoohVA69cLDSiNx9Q5UuJwsTz2Vq5Z2o1qIcqY1Ls3QgHYEcsJM9kwfHTDqwuRMR6cxh72m4vWTOVGrpAckqpsQslVYRuIXA1HNUGOo03JcX3v88dyx3mMGey2TumhAHxYQ/DMwDAcFmi/Py92LHwPMOuoCQBeSNSja8WNgbxGKjnc6r1AlCmyVgYDTESR7Qv4YNzi2pwSsrqwdqpMLB8KxzgCLc73x6cboy3lCneJ4zGckden/qf8fzWUeiaeaqlAPGtZRMEiPCDIg8hz904ouW4BmFy/fEroF11SGK8jG214nF2y690+jMUldWBDKRIWNmvaLmYvgji+TXMEUVJRSlhIABHsiOk/LCEcd+jqk9C+SJ1F2Aqz+jXvDmarvTDqKR8YPjp+arBLk2EWsD79Foceoir3TVArgAkCVLDmdJE25xMYyD9H3Gzk86zVqiIplaisDuJACkAwQ25NoHPGscWOXzSLVQhiJIcXjaRPPlbDGwgUlNTKJZSUZSpZbMXCo3NaqgXuTvzvPvxlvbmjlhVFShmaNVXsUUjUrSSTA3BmdR3Jxbz2qpsqoWVQQwKqI2YrAOwBF+t8Unt5Qyy5lRQ0qDSQmmBdTfflcQY/PFS7FJjw2hMMpGT4lVjAIJDbx5YL7pR43ao7KR4Tt8Z23xEiIQYO1mB67Hnb92IXLAhBcBZmd/9tvfghIruVsl+2QN6FGcF4VWzVZDSdKTKdXiPjgSSVU3cgcpGNJ4xUq06a31tuGAhhzEjGZ8Czpo10rEx3Z1LAmT0PqOmNQoZpM5LPWp0gV8AW8g82LRt0HniYnWLvKT1bXRy7qJCq3BOK1S+mqdzD1Z0vpEwpIub28hHTFwz/C0r5f6PSXuqbg+OLzIIPVpYCTNxhBxXhi0XVaJFZ2uwsIAF3MbLNvUjzwx4Xxmo9Jlp09NRR4CfEL9QfuEYMy6yktu6PceQqH/MHO/tr8W/PHYcfTuLftV/+mMfcTQSm0dlWuLZZVqaqdVmICgkgrPv5GOowqz2YryFmE5aPZt1j8cWTXSMFKJqDSW1PLC3T2Ra0i+9sMKoBRVVQsCyjw+/aZi/5YyRPtoEJIDOVSBmnMkkzGxB0jr18j/vgmhXZSQREcx4hfnIx3E0ro7O5XVEhlYgiY2vMC3lJwPw+gQNamDyw4DjcFreFmTeQ0/VFCjTLqw9qRYbG43G/wAMCLmG1EDnaOuD8oVBl1Bg9bkmxviJsgiALqUFr6mIF+Qk7fLE/Fkp6eQxTdsWUNr5sbnGtfo1zCDJLTZxqLtAJuBysbx05Yxx6ksBqmDuRH++L3+j7LzXdhUBdqf2ifEZsYHIX5jfCPiEV6ZxvhJ6jUtkkaB/2tUEftDCLteUlRN9JO59/KNvffE1OpXpk95SDL1pDb1BucNV+i1gGYCp5knl5Y5zSsZG5zpaF1RQZgSKaqzwPjCqq06soXcrTN21mbgASRHXbFqoJF+Q5nENTuVhlpoumQG0gaQd4O4HpiKnmUckB5vzthfV7HkzMyFdl7dpVP8A0qZtW7uityp7xttjqUefLFGyvHlpDu6glVEagLgefXpyxovbrhFZtGYoJTbQhVwfagGQRygS3nc4zvi7M1MtUo0wdgw3B9fdjsvCpA/StcOeqcjBbHvjdRHKecMVKjuUg2u8i5gQo5m3PYG2+GQ4rUhFJ0uhEHkf34Vdnq+llIpjuwLgbqfWIna2HFTibOwfuRTAJA56tt+Q3xovJT7TuaLFozK8acVwKqtLfbtpA8uZw8XiVKrXMkDXAViPZAHPoZ+/CWqtGrTb6zu23BMWPynB+QpUDTVFWSBdzYebGfPAo2lrikHR5JII7KucS7LUK2fA70FRB06RDwbqCsAWtFybnFrpdkaA0lKrrpb2adrCJAIFukmfjj0ey61KBKEoxXdeR6j5/PCernamVNHLvWAdlkbAMRbr4ZNwDHvg4mTjhZ07WbvSVJ2j7NZVFeqtV6WlSYYz8z4pmOZxktJYWlVZyz1dTsT/AHiu/MmD8saZV7YtUdEeksSyu19RsIMGNNzfeYnCX9IXEaFRKSIqq9E2AHJrkFttwD78ANbVbRemUOCqq1iTtbzx64o7U+7BHj0XjoT63sd8fFqMYJHzwZnCKoDNCsAFm146YFGfXS6HWB5Y0g4tAUKwkfZMgiY92NO4VxqkMqIp9/UUEMtPwCIgATaY+frjMTXQsxEW5AfdiajmszRVaiwEqXIO1p38x/G+CRgtccJHxHUsEYDnerpX6q10e0Taj3VEtWen4aIUmFUwASBMSRgjtfku5y1NVrv31Vi7vLIQNNwVU2A2iOvTDHsf2oyVGkh1KmZqA69YICmTPiiwNjGPfFO02QBaogXMValN0NRVFgBfcWEHcbx8DssDJWIHkMJJWXfySf8Ai6X/ADv+WOwd37/8Ifh+7HYm0n5x+b/aueWz2r9VrhT+sJAAjlpIMkjyvbC/MktU1LJH2iwaPLdV3G4PvjAzZga2qOQuwXT5awCwMuJ8Q1R0nEFfiFYudNQsunwBpWDz2kX62xjMhN4/2oL8ZQfHqaohYkvqa0mQo/HxfDbCTJVZkFiL7bW54fZvIHMqC5VCoOlVDDxHm2on8CbYr3E+HvSlCQdPMc/Pyw/DQFXlaWhnzgZTBe7MDVpgzuL9Bj3m6HemUJnmRJJ/Dbz5YEpUqYQHVcCTt88E0nCLKkCbnF7I4C3HRNkbuoEn34CDzvBalEKSUM20qxJW03tbBPCM69LMUzRYBh7RawPUTBgY8V6zOTp3O5PPHvhuVChgRB5/h88WDfMaWuzaxdVpRB625r8Pstw4fxCoyLIDBgDqXY4gzufWh4mA8VgBuT5dcU/sbxeoGqU0QutNV0hZsxtLeVuXPDrjGTzlRU1UyYb7Nje2wJ2645I6BzdSY5CKH8Cu6UeXuaEfw7i65moq2CqpNQEGZm2nkREyfPD6kKKmVVfU4oeV4RnMuHqlxTUbqWkmLSBttzJ64t3DqqVlkKR5HcYjVHymCOHi81n8VWK3C3qr/pV4qRRp06VRk1MdRCmCADbV7O+43xlfEM/U1ANp0QAAt123ne+98at+kjhzfRhVNRVFFpgncEQQOp6DnfGZnLUWUuKhJ3MLIE7kyRzx0HhJA09A9UvPK9h2g4KeZDiAY0KTM9MMYbzETvuJtfFq4fRamppa9S1dWhiLIYFieY5ziq9moRqVanpFNKiq1Sqd5gMNPIQZ93PF77U8HKfWU40xccvX9+NNrr+y0dFqPNFO+yFy/Bu7I72rTLOvtafACN454kz2XdnVEbWTsVFhOwPLlhQ/EzTpOtVFcaW0mPEpgx5ETE87Y+9ks/WeFpadPMcx6Sce9N4TgcdxF5AT7M9o62UQGqgCqVFTQZ1AsFsDzBM+7EnEuF5asgp5hFqT46NUblTcecQQJ54IrcCouuquvegn2SWPmJA3Mxy3jFS7P8XFDMn6TruNKI9zTQHwKF3ECxtvizgeVlaotLralXF4yj6aekoEYStjDbgx5bfuwi47xFqrBykDSAbAG03IBI5/CMXfiPZKlXrVqlTNsmXe6Iohk2t4pEb/ABxTeMpQFc0su5ekoA1Nc6ouA1pHTAHMxa94ealruglokR4oEbD+OeGmWyKin3snURpgmwuZj3R88KqOXbUL2m2JszmWhEVgQJIt1PXf3YEwkHcFuTP2lkZBGVJQpEDWjii4Htk+yOfxH34JGeL0k1nvlYuhewbdQPTl8t8LKiVGVh4RIwBk8vUpFWemdCmYZTB6iPdvbbBI/UDfKxvG4ae1wwK+iOq5XS6K6mpYyFbTJk8xcYKoVFpSoioT9gGw5b3n0jlg3LqSjMynMBB4GY3YNdQSSPCBuN5ttOAq9DMuk6NXMgAQtvZVfLmfTe+LAblg7rwUy/nDV/Z+SY7Fd/k+t5f84/PHYt5ar5bVaeO5umjpqpGsfEA4KwbyV8MFSL/Z5n3B1c4WEU0VZG+trdbHy64P4Xwga11uasTpOiJ3gsJPMm5/szh/mlppTk0wJEQyCJ/ZYja9txfrjLMzGENAso1F90qxlqtR00ezUBIJuQVI3FxcWHS/lhKq0VmkHL+bEEmw+G0RyjDavm0IfwinUAbSKZdiZG0MxBMEmPLlitl6JIFw3n+J64djHJWn4VTXkkj7r5XyJUeGWn5eXnjzlKayQZBix5enww74fkXIApIHIliTIEe7AqaWiUuzASkAAsYG5JicE3g4RZ5WxT+np0tDpmFBMgyPn7+WCckGqOANKlj9pgB5Ak2GFdfNGmSpp3m5P59ZwfwTiGitTqlAVB2iY/tAHmN74kWxpLfsqT63zmhpwtDyHZnNZRHfLVKTVX0sWYG0AeEbggGb8x0xbuAcZrvTDVaQpvcEBpFrSLbHAXCuO60U017xCPaEddwPUEe7BWczjJSeppKhEY2ibAkwDbHG6nUSyPDSAHE88FGbGAL6KTjbBkHeEgM6iACZ+H+3PEuVAQBUUAAftSb9cZ7k+0/fUfGGqKDK6o1yAQLzpifhJxF2C4jmjmhTCC8msYlAttJtsQbDr8cO/wDHzDSuaTm+UBk7XPwnn6QGWsiUjUSzNrAN1OmQTflJOKZneHJQfRRmHpyuqIHW8XBM4M4mirWYEVKZSoQ4qFSZMGZBPX4HA3FOJUqjhyreAR4AoWB5G5vzxr6DT+SxrAbH7pCeQvcSgeA8MfMir3ZVKdLSb2DGTAgW2nfFi4NnquZVtZLlTAAY+Ef3b2xU8zlXd1TKmRVYDQCQSxNpGx/DGoZDg7ZNAEKKwEsSTDmBqPv+UYfawhxKf8PcQ+wk+WztBWFKrR70k8iST5GeWHOXoDvA2Wo90T+yN4A6WA5TgnK9l8vmkNSkTRrqCGCsbEggmL2Mm/niLga5rKUlyxWmppsR3gMypJIsecW92CtBtPiUFxoZVq4CKlzUBDk8z/E4p3b3tDkaWd05jJCtUSmsVIUxeQADtub7gwIjBXG6mYcEUQar6AVnwgETdSo9r5SIkYxPO5tyYqA6wfEWnVI3Bk9fhjx9lnaoU6ytT7T9vcoKc5WKlRpEuGGgR7QkXMxA8je2MyyNJSpJcg6jt7r4+53Kg6SuxO/Qb4lbLpBCn1vgUxAFI3hrfMk39ulonLU/7bEQbgx6Yi4nSZXEHYDz3v7sQ5WsF+rfbl+/BrG2lRJiB5eeACwdtLafGJakuto462oFqkmQIje+CcxxGoEaDrIWZ1GAPT7ptGBKtCsKOsfGIO8GxHw8sC5BT3TtUJCqVB3kzMD5YLHGRlY/ieuZNGGDJwmlPM1Gp0yxBAB+yCBO1ugtt+OPecQmkKnjpuSAoVmAMgFfDO5mwGPHAs4rqqgXUEGf7x/CMe81WNGsrsGZ0IIk2HLaI2EdcEA25C584KX/AEOv/a+B/LHYsf8AOlP6un8v9GOx7zHdlG89lHx7ilUVDSfwd3I1IQuvmwbddjEWBMb7Y+VOM1vA1MawQ0M9IspA9kge0sAwZ8JMgdcB8PyD12U16jMQBBA3AAgFrHn5nbFx4ZVWkQrkA6C4QAFtKkTYdOkcsZ0hZG34bKOHWaCq+WzYzInumpV1LmUHtG/h6GxiCJ3g4hznC61MBvo9BlaFJ1TD3uo1agLCxnbzxb89nKNPVVksk6dKr9rSTAFiZgi/Xpiv1MmaDh6NF6lFzsBp0nlIloif4nHopd3Sh7/krEkFQcQdgVFAaHgitTAOkAgXGoeIFQdpuPPCnMZhHY1AoAUzTkHVPIGJsN/dvh0M7VqulNkdb1NOpiSCLATpEXIt0wr4ll+5IKjVTXUhIG+0382PyjDkcdDKpuJK8cZzBrFSYuAW8CyJ+BPl5Y8tl2TuaiL3oAB0QSCP7Q3v09cS0eHJU01KTg3hkm97GeY/diIZ3u2LQRofUh2kbRPMGJjBSKFKQ7snvZ7tVRSoGdDRKD2ACAwvIFrEm8YPzXbp6gZaiBVcAqAR7J5Nq9r1G3phdwjjGXzLKM3QpsbhXVZIBB39Dfy8sKM9nDl+7jTq0Bdem4iRbp64S/ooPM3FuUY6l5pqtPYZcoXzFOrSDrKkSCyoDMrMDnz6DF/zudTK5JjlKS6aS6lQAx5nqYknrbGSdiO0Ayr1atZmdXUyLks1ypk+dp88Pn7dV8wq06dPutYk1FYmATyEbiGB/djM1Wl1L9RTPgxece6aY6JjLPKrGZJ0mpUk1K7amZrdb25TJA9MK3rFRJ3PK2GCZ2lLF5KMdBUi1puL2Ijl+OJM1wgCIbvKTXpuCNSjzH2gPLljfjFYSLngmyg+EcV7qrRdAqlKgYSLWP2ovEdNsbnmOJZbOZdnY6Ao8Wr5QdmB5EYwTIcMql2SFJ2AJiehXqPTrhpxL6TUpJRqtoWnYIVA9JgCfKcXApGhmYzlWWrlazUnrZXX3YUksh8SwdhzkR9nDfs9w3Nuq5vNPqWpBXU26xYnkswIHxwh/RtmswKpoUiUpxqcEFtJ5R5NB+Hna5dpMtnamU00yaii7oiaSb7b9TJAF8RY3LSZKXVKCrBw/PIZphXDfam0T0P5YyjtVwejlK7U6qSGGsMNRsSYubz1OH/YjtbSZmTNakqwdTMZEDrzW1oPTFV7QZ5Ktao63pazp3OoCYAk+EW54tYpJaxzHD0lA5LKoyOEJAChl1G8XBj38sAUAGLAhQVMDz9cOc0BSoUzSpameRTQJqdgTJZt2g3IUWgjCgUGNYVGAEzqWQ2lgCJsdjHxwB2QbXvDZiyUAdcZUFWqmv8AaE4MoZlRAW0g4FzPCyzkgqB0x2WyxBZSAQAN/uGKODXCwt1kk8UvlvaKJ/FPuG1JPdEwrAjlOxvP8csRVuAP4krVCEmRJEmJgjlsTv8ADAGTQK5Kkhhy6ed8P6mYSpl+8qmm0QAay6hMgMDfnvPTERucDSx/GWNbIHMAAOMeyULlMrRE08wxqA2FjPlZcE9tcu4zJamQRopgAkCSZJ3I5EYScXTSoqrSpKsiKlIyk8gRJ0/L34+8f4pTzL64KNzvMiAFG24A3w5eFlBp5Xrua37FP/qL+eOws7hP2v8A3fux2K5VqH8C0bKZdkhp0aQATHhIkzqG9uo/3TUq/wBIqVi4Ozd2Qx8KsSTBgDSBz53x6zGfqPUc0iVotTKFWHUDpzBNmEWUeeGvBMrpGupMaQSQQFAiWYgmQFn794xmG2AuPJVR8oXjJ8DCKXeugET4iRcWuTyFxth/SBFNkomGNlZYaxA8UEgRMi/OLYQcX40ChqAA2UKsrJIIDaWE73+B6YCbtBSrME7l1KzoqA6SBc3i0NZSDImYiYATFLJTiiCmm0JUzb0KlYurBkSfF1ay+Q9qfO3TBPCMyTkFJWSzuDzmZM/EYH+i6GcEFpgzMmDN+l7+Vse6fFlTKDeadRpBtaGj4zGNiI3goRN5CqOcpNRq2JBsRc7H+Iw74cwr0z3gKx9ocwRcCdus4m49lfrkhVPgQX6Em/zv7sDvSaiWqMdREimLAD+0R6bD34sR0VrsJs9Shk6YUKXdxB0+0FN94tNiYvbAKVkq0xRqoqA6SlTUTzYRNuQP8RhbTy1etUNSoGGoagdrTyuIHmcNuM1UooiFe8qBTp1nUJNyTIvCkRtsMULV6qPuluf4Q9HUjDe6sLgjqPyxa+BZbSpY7inAnYc/de+EHDuOd/SNCsYqKJovsJ/YboDYA7Dn1wZkMwtSjU7oBapYa6bRcjcUzOkEjb0xNUquDuCldXhNdUVF3FyQCZYm94J/2w5r5F6GVivD1iNdOmD7A2JJG5vOna2COzrvlgWzQV+dNjGsATDTGxt/FsRZjM5aoSzVXdiTcn8hGPNcCSKXiSVW8tlquZYKgOraeUC5+HXFpdHo0iMzmFawVFYaiL73G3qT7sJa2dGXD92xBqQuo+IqvQbQOccz6YW53Od+YEyLKpMkjqTYasS4WKUuaXfRXfs320Th6lGoSWIcMrDxKRYMT0mxXD1/0n1YtQpg1Qe6bvJ09dYgbWt54z4rOXQ1gVNDwLAB1gwUEb+CDJ6RgKlQJQ1DGmQLmJP7K9TEmdhiuQKtGExqk/rpSLM9R6hFUlnamqwJMmSYME33OAKWio5WgS4U7sICjrznEuVzLU6B7ltVwaZYb3GpCOW88ud7jHzimczSJqrqEViYQx5e+Ok9DjzQQMpcXeV747xYsSlAhE0hC2xIAgKI2HphK1VUCgEav7I/fiwZTLUszly70GpsuzggAjytO3lA+9QnB2rtFHLBFG7moWB89RMH/wBIxAIeaKNBMYyS3lfcqARqZ5UzvYfD8MfFpMS7A6V1IygkDw7MPXa2GqcCUAUnzC+IaQirJPSOdjzj1w1yXCRRU6mpN3aktKk+gmfaxTaYxaa1/iPnFu28JbleGNmkDazSQ3aVEnzBna3O2Js9Wy1CmaYUtTJU1GMNI1ANoBtq0kkcpGGfEcilRVRg0MJVlchT5RFvS/LfCDM8MqZeAy6qW1gCQPuPywSK3C1mg7jkqDi2SpU2CZOk6974VrBi5aQH06bBbReNhyE4KymRq1iwzDk0mQpOqmdTqNYnQTp2A6m/nhfwivSRtFZwF0mmdSMyshYMr2IjTEEcxK88Gcc7V1VQU6eYpvCwqoAVW/tL4FCWnqb7Dc3Ku6+Gr33GS/q2/wCZ8dim/SKv7b/HHYrRVfId8yv+Q/UL6t/3HHyl/ST/AIOY/wC1sfcdjOk+I/dXj+Mqo8J/Vt/6/uGLZX9r/wDR/nGOx2GzyFMnVeD/AP4/4NP/ALmwh4t7Fb/EOOx2DBCYm3Fv1tL/AAl+7CPtDvl/U/5Mfcdi55V2p1xL+iP/AB1wr7Z/0hPd9yY7HYhWHxJL9tv7p+44L4F/nH3Y7HYG5EdwVc+Pf0ir/wDij8cUXI/rE/vj8MfcdizeqFDwUR2j/W/x0GIeD/rG/u/iMdjsT1Rf8E/zPtN/d/yjENT+jUf/AF/fjsdih+JL9F3Af1Nf0P8AkwV+kD2l92Ox2DKw+JPF/o9b/D/BcLB/QKf91cdjsCj+JyqzkoHsJ/Tn/wANvvw145/RMz/jr/lx2OxBVX8ouh/Q8v6r9zYbZn9Qf7p+7HY7BIeENZrnvaT3fjiHOfrfeMdjsSOE2OERjsdjseQl/9k=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81" name="Shape 281" descr="data:image/jpeg;base64,/9j/4AAQSkZJRgABAQAAAQABAAD/2wCEAAkGBxQTEhUUExQWFRUXGBwbGBgYGBwfIBwiICAcIR4eHyAgISggHiInHh8dIjEiJikrLi4uHSAzODMsOCgtLisBCgoKDg0OGxAQGzIkICQsLDQsLjQsLCwtLzcsLCwsLCwvNCwsLCwsLCwsLCwsLCwsLCwsLCwsLCwsLCwsLCwsLP/AABEIAOEA4QMBIgACEQEDEQH/xAAcAAACAwEBAQEAAAAAAAAAAAAEBQMGBwACAQj/xABLEAACAQIEAwUEBgUKBQMFAQABAhEDIQAEEjEFQVEGEyJhcTKBkaEUI0KxwdEHM1Lh8BUWNFNicnPC0vFUkpOy04Kio0RjdIPiQ//EABoBAAIDAQEAAAAAAAAAAAAAAAMEAQIFBgD/xAAyEQABBAEDAgQEBQQDAAAAAAABAAIDESEEEjFBUQUTImEyUnGBkbHB0fAUI0KhFeHx/9oADAMBAAIRAxEAPwBJleMaa6PSVip3QMSSbnTqKkkSfZv64fv2hzQIjh1SByJM+7w4pOW8ADDUhV2kgQSVEgTIi8A9MWzsfmcydRr6tOkFS03ksSZJnp6Wwu5+3havkjbaJTtFmx7PDXuP2/3YUVc1nPphzX0NgTT0aJER1J3nFz+kmYj33xBXzgE79NiZNrD44p5x7Iez3VVzHHs8bfQtEnfVMet74X8Mz5p1S5MkzbSNPnt/Fzh/nsy8GQBvF5P5YrFHMCn7YBEyrdCMFjpOaWtrgeqPpcYNFjUTSHJvad+XWPIRhuOOcSN1yyFTsdvkXnFZydOkao1kaCSTB2Fzi+8IzwqhtKnu1AVXb7cC8W2FsVkpoGFbUQtDQGiksHGOKG30SkB/eH/k/LAmYpcSqZijmDl6YeiCFGtYMzczUJ59eWLcl9rjElVVCjWWGowSOXT09cLHUBnQJGRtDlV5s9xAWo0KbpeS7D2plgPGDANtuWBa+f4pzy2XHL2h/wCTDzhJqMjSNUFobytc4D4xxQUV1sCVkC1/l088THL0oKsTC4BV7iXEs4R3WYpU1R99OwAIkzqMR+WJODnP92DRVKlI2XWwnSLEASI9+BOO8Raq1JgYpEWBtMk6p6H8Iwd2God/VM1fFSp6UQGPCZDGOZm87zJ6YOXYtEdCQMpjQp5gBlVYrwTobQy+VwRFvwwBxHI8RrhBUp0IRtQhgJPn4jiwNladOolRC7LMMs3mPmJHyw6fQEFzr99v42wvDM4dEnEOQVUkrcUUlko5cTY+KevV8SfTuL86WWJ6yP8AyYsPvxGlOCzSST1Mx5AcsE3g9E1tVa4nx7ilBO8qUssFkCwm522qYnqcW4sP/pqB9CP/AC4+9u0nKKJP61Bv1kYeZrNJTALWA258vvxPpoGgqUbSA8V4t/w+X+I/8uIeIPxGvRNOtRpBCVL6SoJVSGIB7wxt0w/q5kBSygQb25/DCGrxgOGRoU7GTAnoCbT+YxUuA4CrK4NHqS7NcYKBaelGpquklQVYrso1TcgRPInpj7lmWWIdf7LagY5MCszy3FjywP2k4cxChTKm5UXbbb3+/bHnJcI7pGUiAVEnVczBG4GmDv0jFbBFlZz3WLtSV8yilu91CN7WgdOu/Tew3wL9EgaQ7kNJuDsSYM7X2jyOCRwwFC1RzqAAWGLSDvcTa48W8YEWtUQlO6ZyqeJo9lRMiYvExaZx5vsqci7UVChRZiD3jsLKQLK3IEmZ93LBlTKhYGXVYYQeSgwQsAgXkc+vLBS0BRpkfWMeYG6k7m/T2eWFnEH7sWQXAPt+LyWNJAPPFrs0qkm+UPpq/wBYMdgb+UKP7VX/AJGx2L7CiepfKj/UrDSC7HlvAkE7jacOuzPaSnQRlrNUIOy6QQOZOrVN5uMKuFkVgysP7t4g/lbbzOLD2GrLSrVKTU3aq0eJYICj37SdxM2xJC6EEbHDqiG7dZW0LVt5L/rxG3bLKm4Wr7gv+qNrYvLoCbqpPUgffinduQorZQwI7yCItuuPNaw9EoXOASfPdrqJmKVa/wDZX/Vhe2ZSsAV9qbKd/T7sW/i9TwmLnYDCLI+Fm1AhwV+yGvIiD6YsC0C6TcQLGl5z2QWeyS0yikiSupuUX2HXlf1wZwbjn0eQaNdxYDSCAOm/yjzwv4msVp02MAXExe+20k4vXCKJp0wgcv5k7enljznDZlEe9xhFnJ5U/ZviRzGp0ptTZWEpUsSOothxUzYFSGJXUtwVkGP43wHRzEEGDp2Yjl0OCeIZI1aagVIKzBYbg233mJvjl9XK3+oIc6h0SxB28I7L0VZdcKqnmCQG934ffjNe3HFtdVqVFXFIAK7aTpJ3OkxNtp5/PF+yYZKa02qMoQbhQQfkZt1xSu2fGwKvdg1GKgDU9heDby625Yc0MjTJtabwoia67Ayk3aTJClpQSaUFqRmSCYBWfK59CMff0dcSNPN6NAdaisdIC6yVBKhWJEc9yAeeGDU/pWTkgNUUqm0MplQxtHhg877YC7LUKf06mtKmWemH8REhoBBleUXiMbDcjKjcSwg89VruQNQialHuvcrHpyO+BE11Kjd6PqoHduCL82ED2TyM4F4tnVbKspD06kTK6omfL49cNeGGmtBe7qd4hHhdhFjewEE+/FRhI3RwqRmO0dRXZRka5hiBF7DzAIxCO1dU7ZGufQH8sW/MVSAxSGIBKiY1b28px4pV2ZVLKUkXBiQf2TBjfEF4+VNAYVG4vxCtmhTpfRa1Id4rMzKYAHW04L4h2nZXdTlKzad2USpEb7bRh9xzMgoFBliQVHJouRPK0n3YgzOYdKYgNIAsd/fOK+bmqQt5DznokR46KoZe7K+GTJ6x5QTfbrhPxHhr6SXcaQTEt7UAEQBPp+FsSZziZZtUDVJvyXzIFrjYTfALcfJIU01+yF0gC831H2SYtvblJxdoN2Ek97nFeaJqEBagSvBAABizSGuIiLXE3A5bl/TKqBtNNmXdla5BsRy5SPxwRk8rRDd5CkMxIA+x5G526x1vgbiAq06JIKmVMsG0kNvPjaSbm8+gxNgmkAnNKOrw2uxptCUnglGAliv7EExa17bnBOXzqpWJBAep4HgEgFSPUb9OR54U5TizJ3QVHVmAgarEeKCdRAkyCWMbYcMulB3gCkHxlLXgSBHtBl3EjbzxLmmsqrnFqi4q+hTq1HWZBeosC94UkXPXHZJO8ohUcQVHjAvcmVIINwAdt/LHnO0qsq2jXB0hmAYrMXKqYBIG5nblOC66UlS2pVAECSG1E8gNovJ54rwAqE2BaXfyVR6t/wDF+eOwV3ydW+OOxaypspNwfNLTJbxa+QHskdGEHpiwZfOH6R3lSqKSIpUlFBYhgLSL+jXiNhhDw6sQG0aSbTa8AzY8jguqoeotVdnKlUPKQPxMfHBeV1hj9dnqrn/PDKKADXJIEElGv8rYrPavj9GsKPdVNbJU1GxBjc2jE/Zhi9eqtVUJiSCq7zuP3YccSWmqGaa3tZR/AxQvDSgO0x3hiRV+Ia3DhhpmdJG4mw/MYirZs7wh1MGkSCOUHy3wPmqKUyGGoqbHyJ8vxx8qOpYkm8AAExEdPnhdzytkQB23ZwDlc1cUiWCiTzifWx9fTBvBOMIp0szs1RgqLFgeXOBJPkMJ+I0SSAHi8mdo8sWzswotoXTBLAmJPx36YK5+yHceyU1hp5ACsvDnL+FT3bqLggX8iPTng2pS7+mFdlVgwJC325cj/HPC3IS1RiwIqAsDKkWN1AvvznkMeOGZjOHV4QIYgFlE6doPvnY45eaFzn2CBWf3Wcx9g37qPjXbPLZaEFQVmk+yQ2mDcNG3SN98Zvxfi/0ms1VyIMhQBGkcrcj588aHxOlkqIqM1Eq9UEkaRJO5Kk2Bm84zhigZwwuw5csa3hkUO0vYDfUnqjRbg6k77OVqJswId/tiemxAsZ88S0+JxxVBTqCirMg1BQQdzuYABkieuFfCeGyjMCQbaR77H9+G7Vv1cjUwWbgAgg7HykTjXDe6u/S/ax9lqPaHI68qQ1Qzp3tcj4dMU7hHGGLUMmAajMx1jUVFNAN5GxOww7zPaXJlEDq7hllwJhDaR677DDc5SnRH1VCC/INMQIkydvfviu2nWsdzHNdlIe0XE6eSYd4KhVvDrVZBIGoqLzIB3i8+Rwmqdu8sbaaxI6Jv7p+WHWaqQ+mZ5ifdNuW42xNk8uzEaqbX9kiOUm457bYXlexgukzRq0u4g1J9On6wMhAZTGiDe3M2jYRBwq4vnkp1FRKvehhciTB20kmdjz88W+qxpZolFUd6o0sACCbhukG4wv7ZZajQypC0gat2YhJOmZZpiyzHxAwnHIS5KuBsnqqTmlUK6v4STYmOUc79Zj0wtXLVFOlER1LiWIuCyhgfOIgHlt6EZbPNVYEJqA+2h06SCCNtrdAZ54M+y9Ooz1EqaCpPhK/tK0RBgTI8tueiLakrIS+hxmky933OlzOpQpEmVUTFhMmZ6DfBWVVaqEMpdSPFv3crIAB3ECD0x6yOQ7lauldai4bT4iDcCW9sRpmI2OBW4Wzq7kMALkqBJS4iCQYJHLrGPU28KpaDwpR2fDaZpEstMC5MNEDcfaO+58+WB8uQ7Gmr900adADNBWzS5Ija4A585xJWyj03RkZnRTIQOwWNIIKlbyTPwjHupmcs9RvqytTSWDNISblmiQRfnF8SbUbsKWsT3ikBqlNwUZSWXxWMkRpFlJgDzknBOQqa6c6KbKdzMiZ5krBbmPTe+PFc0q9EIy+C7EOWAEbEsTKg6jG/O2I6epdAY92oBN20yV8Mi0NvzHpfatWK6oXKm/kvJ/1q/wDUTHYrH0pf+Ib/AKP78diNju6mnd1KKqrpAUHeTzNrfA4Y0swkI7MxdECKvLcy3ly9+E60xHiPmLfxGIlBM3JAwW+CF3ALQ4Md9v2Vg4XklfVWSroak2oiCSo6/fyODOLcVo1bUq4aQQUWduu2I+xuaVSwlAT6XvuzbHcrB64j7R8NpUnV6YWlbZAIKkncACCI+XvwFxDiQUo3VP8A6zYawcINs+ioQCWmNus7eXXHValMKZIj7seM29vYAJg2AAa8389/jjzmFVhDUyAYjr7sDoUHDhasMrtz2Egm8IHOMk6gfDFpGLd2Tb6um/eqxaSgvI02giP4nFUzZQEIolfOCP4GLzw/hLJSpFXmoFJWBaCB4Ou2GJNvljskHkmQ7kwyIrsNQKLBM7zAJmxnoPlhjn83VBprTN3k7dP3cvPC3JZh2QOulZsVI2sefWeWJ8txEU0Uu5VYN2UQvqT1xk+IaQbBI1t0eyG6Dy24SXtt2hVSaVZAJphlJDSD1Eb8xjPHzKVGsRvAHlOLjxDiCVqj1H0FSSELkeyNom5m5sIwpbIIakqBDEQQvPn+eH9JEIoQ2qSAnLXXymHDqSuUZKvspfQQYtN58vfiannw+gQpqeyCAbjkSDzx6z9CnlqbUUcqxJVm0lRNjPrBiMA8OSGUSJF9QMzF5w+1wd6uy14Htlb5rxQannA+JCjmFIZRIIYFSQDIIvIvK7+eLdwLL5sd5Urog13Usy2EzcAk7X3m2Eq08rTH1q1BVHtNTcEXnrYGINr4G4Rxw0Q6PWNRKZkVKlyVJgKRNyPxGPSWTazPEHeY8PAofmvdfjFJs8+XDsarPpB7to23sCNPntHOL4uNTvXo6SoZ4sdwTywgz2TLlKiUkhgAGhQT0M+Y5D8cOOEZmokKRdBBAHLrM/I4wPFNwkYGn691RmWZS+jmkasqEONInTt4pEj5Rhp2hKdxVY0tUoQQNzyA57EzcGMequSoB2rvqDbydl5WG28n3481s4z03NE6RolapOkDeWurbC86cZRnLpGmM+nqqiOgbCydaBYkpoe8kJCkHnbrB9oYXFQy1AgZWBUpMnSuzGDtdZj8sH00QFSjI8sW8QJ3sTuCBItIi/ljqmbqM2tO6plZOkAhoNue6zbrvjrGk4WObBQtLMMihtRdgfrGUGACQDqjmATyInFnyFMwRII+0wcNssDcybeQOK/XzrJLMjarADQBr/a1FYYzIIEAW54eZHJsRqD6CykFYIgE2sTBtbYY8Qi6dhc7cFBk6CHUFUFDbRpOwB5mBc/s/HFc4c0VGDh5J8CsPE41CAAZgiOZ8sWnNtrJTXpta/tQfESNxbpa2B8vlKgdqr1GeQSqvsCNpuR8DEb7YgHbaBK0RPc0m1FlK2qVRBo0qV0gyZLa530m/wAR8PPHMn3oTUxVkA0sxBUXuuqxDz1kG3PHpcylCqo6ggCC15JJAm0yRvbpfBL5lGVmX6xXjUgfqBI03g7EmRbA9xBQDYNhJf5Ebqf+cfnjsGQv9XR/5H/PHYJvKtuf3STMZpWJUMBGxx9pZNRd3VOazMNF4wFSqLt4cWLsnwn6ZW7hqndjSzKYmYiQOQMdemCcYXXSG2B18KTsfnV1VFnxvExpIKyLFT/aIMj88XPinZipmsu1I06dGsGX6ySZ67dR8Iw0ynCMvSoDJ1FCgAkVLB5mdUx7XpblGCeAUc0dMhnXTao0DYxJvNx0F8IP3GS28rImkDpd4WRcbyeYoM1KqdLKdJNobbaBcHce7Cg55lBUsZawJ39AcX/t/wAGo5euoWq9R3QtVDtqIOrwkdBuIPTFF4i8KsG5MMsbDnh9oFUVLJ5GusHJ/FD0swF06lgjkQYPrHXnfGodnuIrmqSAKFGmNQJkMOnS/wAsZZVIIOm5sPmMaf2S4O9OkpM0tIGpQVbxQJJud/xwU0FowOJeQTilFQSpTqHvYgSoMW9bm5mTfEnH+7elWVnWDTJQMsKCJJv7rH0jH3PcTq1G0aNUSbc4532t164i4pU72jUC0DWTRZSQDPI33AMHrbA3MDh3Tb2gxmzZpZ1lEQ3ZvIDSWBPQxFpxaOGZFDS74G9NoqIswwgyJuQdUe6eeEOR4TW0yiEhQBqAtLXHvw97P8SNOjUCkA/q9JBGpi0gz1EN03Pu842MLFijcf0XnjudLOe+F58K7aRbcDy99seO9p0pKwSV/j34UVa1UGXZSdRvFiIm35YOyRUie6EHr+/zwZtVS3dO/czygK9imFCsWOohojbc4XcRqDUZAWwJBtq3tbyAE4KbLlnCuAq7kWuDeCd/3YF4q6CfCGBtqK7dADizwdtIfiY3QYGAQtCydenmsuBl63eFFUnUZakDdRHK4IkyYHPDP+SFeumZDtSqKIcBV0uDuCQNW/OeQxU/0aZQ0g9WlWVtYKvRIMjSdyTvE+/UcXpuIEUjUZbjltPxxyXiupkMuyLkfqsyJvosr1WzFJx3WtWLHS0EWgSZj0wNnmo1Mu4dw1IgqYbTMfZBERthP2dQValZ2pIZbmSY3kbenrg/tZTpLlqpqLpSxIQQXYeyNXK8DCHlsbI2LINgqwcS0uWa8VydKlmO8yqk0tIgVGuxvqi9o8zjuHJ4AHoqsoDqBgwdjPtMI1Teb8sdQzlMsrJ4WE+FjzG8zA8vfjhx5AVC09KibEARPMS0KCbAGYgm9sdc0OqliSOLsUjaIAVe7ciY0pZQbSAxAmIIkmYGIMrlWUq6NoYkyZJvtPSNJO8YBXwVJGlk1HwgxA9YhuV+gwyouWRzqDsVMLzJAPPc2Me7FwKC2tNpHw6cyUbPtx9P1XzX9W1RH3IlWBLBRAGknbVsRiXJ0KdTUzmULakVjOjkQBPvB8ztbCZlqKPFHoNhy9SfljsvxHuRGkMXIgshYKJ8ZEEGdN7bxj0gs4R/ENFE7TGYCnClN2ioLUQqXZ6jX2GnUZ3YH2oBABkXG2+JcpRzWkhn0lwIOlBp0m2kRuRM4acCopmHqHQKtCVLPoIBawAg8wLz5Yj7VcTcZjUqh+5p6YtCzEt7W4iI9cU3G9gXNZ20kv0zM/8AF1ficdg3+emV/qn+X547Fqf2Uf3FV3RQJ68x0/PFi/R7n8vRzerMVGCaSqwCTqYgCI2j8cVo1gV0lSI2OHfYjs2M7me4NQ0yEZgQASSIt8592CnK33EsZV2Ct1z2Uo5nLNTYd+pFhs88oO4YfHCjs3xSojGhmqndCmoCd54SQBuSYmLXnAnB8hmMnpWslWvTVvHmCykEG4KpqLhRYTvKnlhlX4hRzP1auGB8IZwh0yf7UkbGxjbAXCiEkRlVHiWWPE6piroqo1Q0i62KXIUkGwAUEbxJxQ+JcTTu+6KajOoPqPhJENA2IOLvwPPnLVXNVWamWZKZIu/2SQRMSvLceWKLx96JNWllwDTWp9UxbUQsXGrc3tzuvvJmi+VaRlZCj7NI75qkKCd5U1WUAGQAZJmwAF5NtsXnMrUy9fW2pFIIJU/Ii4NufLGf8B4q+UrJVpEBxIsJkH2lIPXGwJxOnnATVXwaQNOn2DGzMIv8rYISB1Tuhc4AgcILLsoVq9EFlKk+Nt7ja2EOaOYqMe7za0lYnUAoAmJgHdpFpG1+mC8zUq0ajU6FdymkE6QIXzv7icEZ+mV7ltK9286gymAxBvPRpOxsQYwF8m3A6p3UYYG/NdJfxria0qAphgZKlVVpMWJggeGDzN+XLFeSuI+rWWLamUgRtBP8eeC+0OfCr3dRVZ1nSV+wJ+PLCrJZjX4KQLMegvAk/vwJgcAraaNrIgx5zYKlZGmGVXkSfCD+Fv34tCsgyCMwUeKzPYi4GmfIXnbC7J8KUqAzMtRrwJ284wXxMilliEMwyliBIt7Nj5ydthhnY5rb901qw5tOaaqs+yTPQY1hIGk/an0588CcbqXCqW0xJA2336AYacNoVKq6mMgDVvAvsB1OFnGBoUbSbATeL+e2C1TUpqmFulIu/dM+xOVzVUV/olYU/CGIgFjvpQGPDN/gPXFr7LdqWislVaqvTKz3s3kXJn2YjbpF8Jv0dcGq0qZzzVtFMhtaAEnwE72iNza+H3E+IO7zrXu3ssqC2qBaNvOZPIc7c7qAyadzNoIHXillsa5sQcE0r580qAFCioqVJK6bAmYkgAkjp+GFPatsxTya95UaQw7ywIeQbDyBG3QjphvwfPtU0ppdGUafEomwuegHLAH6QeHo+Xl9TOLUxqiSYm20xtt64zoiGaprHNzd319kR7f7ZVZ7E5ZKyVn0aBWBpbi8DcEgAXiR+WENHhWo6nKoLMQzKsxzi/LGg8J4S1NAiGGQKop1gAYImSeXikD1jFC4hk+4q1VckspIhYMEGSYHLfc8jGOjjktxpZ0EZMrQcC0J3ofV4jIsByi+xGJ+HZd2cKpg9T6gG/oSfdiBWpuZXVq53gHHrL5tdWmGII8UHkCDB5xbBiCTa7IuqJ20+romHGQirC6WaZJn7ot/EY7syzM9PvKLikX1M4AOsGwIDX579NsCtWXvRUYTTlfCtiQNwOV/xxpVVstWVdJ1eHwhVBsV8AttsR7sXfluVl6iOSVga/H0Q9LLUaZqpSVzJDAsPCQd9rlvPpG2KXmMlOYdnpqUDmoqheRJ9kC1yB4OUg8737ICvSH1cQqCNQLXPvHM/IYSccpUzUXugVWIclTv6+0ASYFowpExzLcVhT6V7GbuiRfT8p/XU/8AoN+WOx5/m3l+tX+PfjsE3tWbbVSTUOsTbD3sLVCZ6idPeFm0AKYYFrBgTsV3npOC892BqoVKNqB31AAi14Cklj5AH1OK9wyqtLMIzl0Cv4ioloBggXAvcTNpODNkZJ8BW0HemnL9LmmKNAu9VtKKSx3sL9JNuWMo4txmiKqjJuunkSrEgLcSGWTPne2H/E+PFuHM1MNUo1F0F+8Dd2TEBo9mNjJscUkcJdlBQgPsFH27xIMxbEeWHGk7o9G2RhkPQq4cEzgo0lehqesUadQBAMqoNK2wEzvFsVDj2XXMK9RoVwdwAJJBmbC1vxxYs9w+nksy6LXWorJ4EbdJgsp66r+o3wgzWVZlLlIQbG0zcwfvxbNmk1pdOyUmxg91UOE1kpVkNZDoU+Jeexg+4wfdjWcrxzSStUBEZPCaYMtIuxkkXt+/FA4Xm6NLOE16a1KbroMrrIkbqOZJ8Pvxae1eVNFadKmPCACoPtBQNiD4l9DiXvAZuVNJBUxi7H7qCtR0tUqU6ihSbAhgxFpCidr7eWGefpVauVbu6DO5ju9AszaoMqTsBJtG2IezORp5gqWLTTMmnybfnyH7sWPIZcvUPcTloaykEhfdtffpzxmyzgO+iF4o4MexjTlqz/K5CmrE5gePdj+AHPphZnKFOSKAYQ02J/3GNW7W9kqdWjqpeGsuptRkl9yVN4kmI5XxmnAEKVXczNtjPW/qMM6eQSmgaWnFKzUNFN/ndG8H4uy1EDhNcgAtqDW5Hlhjxdg9MmLayTHORt7iTcYV5rNtqIqIzDqxk+uGFdWNFQC0OWE3EAAR7x13w48nAvqr6ljht45QNCu0BQoUC1vuxXuNZFe+QJJ1LPnzmSfQnFhylOmhINUrA+1Jk9YwHx2ikoWPj5MByHX1B8sEeaYrayISxBvuEzWn9GpstF9RK6XUkEXEMPMQT8cdllKKgbUDflcA+fpiHLgMIXxaoAg88DFGUgGoSItzEcrzY728jjLtmTWSrPhiZI2MjkfkrT2bcvUbSSKmlidIAVf99vjh3m+xT1adN0zB7yn7KtdCCQfUEEWI2vY4pnBuNtQbQSRTYy8CSRHle3542jh9SmyKQVgqAjqZVlAsQdueFWMc+cvPFYWT4w0skAVOr5CoCx77VmkM+x4aiEeEX6eu4I64V1OA5aslRG7sZhdWmqPA2uD4XndSRBEdcPOMRlMytRqqimbl2IUKJueljyG+M/ftLQr1qzjLHuZBZiDuTCs5E3be8XaMMxb7IrAWTG7oq4awurKyT1tI6gxf1wPWqhF+r36/ji+doMtRzKVKi1tXdIzKNIgLYkW2AAHz6YpDZlFgrIYX1CR88Ng2FvtkdLFYIB62p+CZTvq1OnWlKX2iJG4Om/KTAxe8zUOUqd3TE0m06AwB0k2InpMHqL3wB2Kq5WtS0v3YrhiZdvERciNRk2nbYRh4cktUVUNRWVQIAILTyvMgb4LVNsobXGtzzwmFXNp3OvU4rAkMsHTBnnEct5xSuK5rU71adAuEVmqOoksIAEzAF5NpMA4bVeGNWpqj1mHdMBpBi8WJg3gGAOVjgnjvBVoZU06SAKRqbVcET4iZ9dojfriuXNvokNQHSNr/AByff6LO/wCc3/23/wCscdgj6Jl/6zL/APx/6cfcC2t7LD2R/Kr9mHPNkKxsSQ3oBcNF9/gcZZx3LotY+3MnV3iqOdvCtgI5G+NG+gqfGWIIETEQLCAfaF+h54S8QqwvdpQp5hhB0QwUQxv7MEm0lmGMzQu2Gh+ycL7CN7RZ2jSylHK0AjLUpBnqqgAeTJgAyDMzq6jCzJZdAwShrJI8LMbeakfZPQiZtibO9o2bIfR6mXppVUotPTBCKsST4iZImBPPywD2ZziBpq03KgmSjRuLfnjUDiThbmnY46a4xThx7rxxLM1Vr/WKwqREv5WEdbY9187rVVJMCdza+5xJ2wzNOo9MUWqtoQAM4QSNwAFAggyLzyvhPl6M8z8Zx5z3DCf8Okc6OnDIXjgvDRncwyjMJRK3p6gTN7aY5zB9/OMaxk8itLN5Y5hg5dGQsRGpoEAjbbVjHuFJUpZhHpvpKP4WBUGdpUGx3M+U4t3BeM13zUZhmzGkyjCIXzgW2MX92B6sVESOiw4tQTK5pOXWtCzfZOhRq9/RkKNlBMIbyV536GwxNmuCUnVe5YrUEbEwZ69OuDeE56mwA1RO6t+GEucVhWY0iYJ0hSRG246T1xgtmL/7h/BCns4dkq2UcuhRqbElQCszcyIJn054xbivZ2rk+9Zg/d95potI8VzE8xYbkffjX8lQqBqV0KBSXN9RaAFAG0bknyHU4l4sivSqK66gVMgcx0w3Dq2xerGUbSyuifY+6xLI1/DpZCd5YX95OG+WhaZA1mTzO0jxb8tumEWZz7hRBKGDKiSAOQnBFA94ANZLb6RYn8xjoSA+gei6J8bZKDzwvtfLln8JE+twPTbC/MOq1mBO8TIsLCB8efnhwiKgIPidrKJxL/NerUpmoqoTaVDAPbqDb3TOBanaGZXpnBm2yBnqllMKptBi4jrNj8RiXN5os7eBeUkMbzew2ABJ2HXC/M5CrRqqShQVFBGoESOt8emzRESpb0xmltYGVcbZSJnY237qz9gMutTNjvNOlQTBJkkggEW5c5640mvn/oyimKD1QXiVKjSDJkgkbbQMZT+j/LtmM2pKVFUBpIcDSYMSDdp2geU2xr+SyjhDEMRPOxjb0wwwEN4WB4rIHzbgV6+jZauPraSuYgq41DrsfD8sCP2eoU6eYTK0KVKpXU7qNE6YErcAWmAPODir5ftZWpOVIB3EMYE6zFzEAAxfoMB9tO11NkqZelmCa5A1MhgIAwlS3UiR4b4tHIeizY2bnYQuZyy5OpVoOtJK9SlZEurekiFBIJ2HpiqV6b53XpVQKQhmIiTBJtudjOCOG8WCkLp0tqUqzcgtue4v92DuJZNaFRgpgtqff2tZN/MAGLdMEwHfVbMMTmy1fPsgexvAmapVZ0HhVdMiRJ6ecQfT1xecjwnu65qdzqJiIiP70WE4oHDuI16NenTpk94zgCmSStpJBjfVyvjQqfaWpSH1+WklrtT5CdwCTtvvODDLVVxczc2roqbiVenmiaaoQy+Kq0QRFgI5seQ8sVbN59qCsAxQEFSXAIUeU23IGLTQywqVC2XZxqhjTazG0SZPhEHnfFf7X12dDGWREUwWcrIMgEBeh8IP8HEG67FLySObE4DHZU/6CP8AiT8aX+nHYH+gr/Vf+/8A/rHYDbu6xd7u6tdXKky9SnVA6atQEwLgnfb192PS5jSDBI8oM+g+6wvhdmhTdgFqtUuSFjwxuNJkuYI58xhbn6xcaAQTA1AA6rC9vKD88ZzIbGVLgbRHFsxqKqQLX1QN9oJA5bRiDNZjuaJ8KmbgkkE3jTa1t4PTCytQIWxIPItyAwVwvMu0o8FdzIkbdMPMa3AXUaUl+mEeW9ipsrU1iXVQynl77dDgWrSd3bZUO0W+7fE2eqIVGlh3g+yBE9Da1hOA0LtGw64u47SvaaFkhIs89MWvOZoImlAPFuCdha5Ppvhl2NyOYq5hUy1RqYJCvUVdXhmZYSJWd5NsK+J05UL75n4/LFw4J2VzdKpla9FkCBVqK0mIaJDCNUkW2I88UmkaIjurhZethDNTUYrhWvIrn6NUrmMupRQfrKYlXjY7koY5ER54hz+bIqsR4ZZYBtETG9hPPz9cXFs05O2+EfafQUUMVDlpG8kDfb1xzDNZHJKY2Cgpma5zQTyE1ydZXUFWkHoZ39MG1E1CFcgwQDG3nHODiv8AZ3Kq1BCkpMWaxnn6+vPFoohVA69cLDSiNx9Q5UuJwsTz2Vq5Z2o1qIcqY1Ls3QgHYEcsJM9kwfHTDqwuRMR6cxh72m4vWTOVGrpAckqpsQslVYRuIXA1HNUGOo03JcX3v88dyx3mMGey2TumhAHxYQ/DMwDAcFmi/Py92LHwPMOuoCQBeSNSja8WNgbxGKjnc6r1AlCmyVgYDTESR7Qv4YNzi2pwSsrqwdqpMLB8KxzgCLc73x6cboy3lCneJ4zGckden/qf8fzWUeiaeaqlAPGtZRMEiPCDIg8hz904ouW4BmFy/fEroF11SGK8jG214nF2y690+jMUldWBDKRIWNmvaLmYvgji+TXMEUVJRSlhIABHsiOk/LCEcd+jqk9C+SJ1F2Aqz+jXvDmarvTDqKR8YPjp+arBLk2EWsD79Foceoir3TVArgAkCVLDmdJE25xMYyD9H3Gzk86zVqiIplaisDuJACkAwQ25NoHPGscWOXzSLVQhiJIcXjaRPPlbDGwgUlNTKJZSUZSpZbMXCo3NaqgXuTvzvPvxlvbmjlhVFShmaNVXsUUjUrSSTA3BmdR3Jxbz2qpsqoWVQQwKqI2YrAOwBF+t8Unt5Qyy5lRQ0qDSQmmBdTfflcQY/PFS7FJjw2hMMpGT4lVjAIJDbx5YL7pR43ao7KR4Tt8Z23xEiIQYO1mB67Hnb92IXLAhBcBZmd/9tvfghIruVsl+2QN6FGcF4VWzVZDSdKTKdXiPjgSSVU3cgcpGNJ4xUq06a31tuGAhhzEjGZ8Czpo10rEx3Z1LAmT0PqOmNQoZpM5LPWp0gV8AW8g82LRt0HniYnWLvKT1bXRy7qJCq3BOK1S+mqdzD1Z0vpEwpIub28hHTFwz/C0r5f6PSXuqbg+OLzIIPVpYCTNxhBxXhi0XVaJFZ2uwsIAF3MbLNvUjzwx4Xxmo9Jlp09NRR4CfEL9QfuEYMy6yktu6PceQqH/MHO/tr8W/PHYcfTuLftV/+mMfcTQSm0dlWuLZZVqaqdVmICgkgrPv5GOowqz2YryFmE5aPZt1j8cWTXSMFKJqDSW1PLC3T2Ra0i+9sMKoBRVVQsCyjw+/aZi/5YyRPtoEJIDOVSBmnMkkzGxB0jr18j/vgmhXZSQREcx4hfnIx3E0ro7O5XVEhlYgiY2vMC3lJwPw+gQNamDyw4DjcFreFmTeQ0/VFCjTLqw9qRYbG43G/wAMCLmG1EDnaOuD8oVBl1Bg9bkmxviJsgiALqUFr6mIF+Qk7fLE/Fkp6eQxTdsWUNr5sbnGtfo1zCDJLTZxqLtAJuBysbx05Yxx6ksBqmDuRH++L3+j7LzXdhUBdqf2ifEZsYHIX5jfCPiEV6ZxvhJ6jUtkkaB/2tUEftDCLteUlRN9JO59/KNvffE1OpXpk95SDL1pDb1BucNV+i1gGYCp5knl5Y5zSsZG5zpaF1RQZgSKaqzwPjCqq06soXcrTN21mbgASRHXbFqoJF+Q5nENTuVhlpoumQG0gaQd4O4HpiKnmUckB5vzthfV7HkzMyFdl7dpVP8A0qZtW7uityp7xttjqUefLFGyvHlpDu6glVEagLgefXpyxovbrhFZtGYoJTbQhVwfagGQRygS3nc4zvi7M1MtUo0wdgw3B9fdjsvCpA/StcOeqcjBbHvjdRHKecMVKjuUg2u8i5gQo5m3PYG2+GQ4rUhFJ0uhEHkf34Vdnq+llIpjuwLgbqfWIna2HFTibOwfuRTAJA56tt+Q3xovJT7TuaLFozK8acVwKqtLfbtpA8uZw8XiVKrXMkDXAViPZAHPoZ+/CWqtGrTb6zu23BMWPynB+QpUDTVFWSBdzYebGfPAo2lrikHR5JII7KucS7LUK2fA70FRB06RDwbqCsAWtFybnFrpdkaA0lKrrpb2adrCJAIFukmfjj0ey61KBKEoxXdeR6j5/PCernamVNHLvWAdlkbAMRbr4ZNwDHvg4mTjhZ07WbvSVJ2j7NZVFeqtV6WlSYYz8z4pmOZxktJYWlVZyz1dTsT/AHiu/MmD8saZV7YtUdEeksSyu19RsIMGNNzfeYnCX9IXEaFRKSIqq9E2AHJrkFttwD78ANbVbRemUOCqq1iTtbzx64o7U+7BHj0XjoT63sd8fFqMYJHzwZnCKoDNCsAFm146YFGfXS6HWB5Y0g4tAUKwkfZMgiY92NO4VxqkMqIp9/UUEMtPwCIgATaY+frjMTXQsxEW5AfdiajmszRVaiwEqXIO1p38x/G+CRgtccJHxHUsEYDnerpX6q10e0Taj3VEtWen4aIUmFUwASBMSRgjtfku5y1NVrv31Vi7vLIQNNwVU2A2iOvTDHsf2oyVGkh1KmZqA69YICmTPiiwNjGPfFO02QBaogXMValN0NRVFgBfcWEHcbx8DssDJWIHkMJJWXfySf8Ai6X/ADv+WOwd37/8Ifh+7HYm0n5x+b/aueWz2r9VrhT+sJAAjlpIMkjyvbC/MktU1LJH2iwaPLdV3G4PvjAzZga2qOQuwXT5awCwMuJ8Q1R0nEFfiFYudNQsunwBpWDz2kX62xjMhN4/2oL8ZQfHqaohYkvqa0mQo/HxfDbCTJVZkFiL7bW54fZvIHMqC5VCoOlVDDxHm2on8CbYr3E+HvSlCQdPMc/Pyw/DQFXlaWhnzgZTBe7MDVpgzuL9Bj3m6HemUJnmRJJ/Dbz5YEpUqYQHVcCTt88E0nCLKkCbnF7I4C3HRNkbuoEn34CDzvBalEKSUM20qxJW03tbBPCM69LMUzRYBh7RawPUTBgY8V6zOTp3O5PPHvhuVChgRB5/h88WDfMaWuzaxdVpRB625r8Pstw4fxCoyLIDBgDqXY4gzufWh4mA8VgBuT5dcU/sbxeoGqU0QutNV0hZsxtLeVuXPDrjGTzlRU1UyYb7Nje2wJ2645I6BzdSY5CKH8Cu6UeXuaEfw7i65moq2CqpNQEGZm2nkREyfPD6kKKmVVfU4oeV4RnMuHqlxTUbqWkmLSBttzJ64t3DqqVlkKR5HcYjVHymCOHi81n8VWK3C3qr/pV4qRRp06VRk1MdRCmCADbV7O+43xlfEM/U1ANp0QAAt123ne+98at+kjhzfRhVNRVFFpgncEQQOp6DnfGZnLUWUuKhJ3MLIE7kyRzx0HhJA09A9UvPK9h2g4KeZDiAY0KTM9MMYbzETvuJtfFq4fRamppa9S1dWhiLIYFieY5ziq9moRqVanpFNKiq1Sqd5gMNPIQZ93PF77U8HKfWU40xccvX9+NNrr+y0dFqPNFO+yFy/Bu7I72rTLOvtafACN454kz2XdnVEbWTsVFhOwPLlhQ/EzTpOtVFcaW0mPEpgx5ETE87Y+9ks/WeFpadPMcx6Sce9N4TgcdxF5AT7M9o62UQGqgCqVFTQZ1AsFsDzBM+7EnEuF5asgp5hFqT46NUblTcecQQJ54IrcCouuquvegn2SWPmJA3Mxy3jFS7P8XFDMn6TruNKI9zTQHwKF3ECxtvizgeVlaotLralXF4yj6aekoEYStjDbgx5bfuwi47xFqrBykDSAbAG03IBI5/CMXfiPZKlXrVqlTNsmXe6Iohk2t4pEb/ABxTeMpQFc0su5ekoA1Nc6ouA1pHTAHMxa94ealruglokR4oEbD+OeGmWyKin3snURpgmwuZj3R88KqOXbUL2m2JszmWhEVgQJIt1PXf3YEwkHcFuTP2lkZBGVJQpEDWjii4Htk+yOfxH34JGeL0k1nvlYuhewbdQPTl8t8LKiVGVh4RIwBk8vUpFWemdCmYZTB6iPdvbbBI/UDfKxvG4ae1wwK+iOq5XS6K6mpYyFbTJk8xcYKoVFpSoioT9gGw5b3n0jlg3LqSjMynMBB4GY3YNdQSSPCBuN5ttOAq9DMuk6NXMgAQtvZVfLmfTe+LAblg7rwUy/nDV/Z+SY7Fd/k+t5f84/PHYt5ar5bVaeO5umjpqpGsfEA4KwbyV8MFSL/Z5n3B1c4WEU0VZG+trdbHy64P4Xwga11uasTpOiJ3gsJPMm5/szh/mlppTk0wJEQyCJ/ZYja9txfrjLMzGENAso1F90qxlqtR00ezUBIJuQVI3FxcWHS/lhKq0VmkHL+bEEmw+G0RyjDavm0IfwinUAbSKZdiZG0MxBMEmPLlitl6JIFw3n+J64djHJWn4VTXkkj7r5XyJUeGWn5eXnjzlKayQZBix5enww74fkXIApIHIliTIEe7AqaWiUuzASkAAsYG5JicE3g4RZ5WxT+np0tDpmFBMgyPn7+WCckGqOANKlj9pgB5Ak2GFdfNGmSpp3m5P59ZwfwTiGitTqlAVB2iY/tAHmN74kWxpLfsqT63zmhpwtDyHZnNZRHfLVKTVX0sWYG0AeEbggGb8x0xbuAcZrvTDVaQpvcEBpFrSLbHAXCuO60U017xCPaEddwPUEe7BWczjJSeppKhEY2ibAkwDbHG6nUSyPDSAHE88FGbGAL6KTjbBkHeEgM6iACZ+H+3PEuVAQBUUAAftSb9cZ7k+0/fUfGGqKDK6o1yAQLzpifhJxF2C4jmjmhTCC8msYlAttJtsQbDr8cO/wDHzDSuaTm+UBk7XPwnn6QGWsiUjUSzNrAN1OmQTflJOKZneHJQfRRmHpyuqIHW8XBM4M4mirWYEVKZSoQ4qFSZMGZBPX4HA3FOJUqjhyreAR4AoWB5G5vzxr6DT+SxrAbH7pCeQvcSgeA8MfMir3ZVKdLSb2DGTAgW2nfFi4NnquZVtZLlTAAY+Ef3b2xU8zlXd1TKmRVYDQCQSxNpGx/DGoZDg7ZNAEKKwEsSTDmBqPv+UYfawhxKf8PcQ+wk+WztBWFKrR70k8iST5GeWHOXoDvA2Wo90T+yN4A6WA5TgnK9l8vmkNSkTRrqCGCsbEggmL2Mm/niLga5rKUlyxWmppsR3gMypJIsecW92CtBtPiUFxoZVq4CKlzUBDk8z/E4p3b3tDkaWd05jJCtUSmsVIUxeQADtub7gwIjBXG6mYcEUQar6AVnwgETdSo9r5SIkYxPO5tyYqA6wfEWnVI3Bk9fhjx9lnaoU6ytT7T9vcoKc5WKlRpEuGGgR7QkXMxA8je2MyyNJSpJcg6jt7r4+53Kg6SuxO/Qb4lbLpBCn1vgUxAFI3hrfMk39ulonLU/7bEQbgx6Yi4nSZXEHYDz3v7sQ5WsF+rfbl+/BrG2lRJiB5eeACwdtLafGJakuto462oFqkmQIje+CcxxGoEaDrIWZ1GAPT7ptGBKtCsKOsfGIO8GxHw8sC5BT3TtUJCqVB3kzMD5YLHGRlY/ieuZNGGDJwmlPM1Gp0yxBAB+yCBO1ugtt+OPecQmkKnjpuSAoVmAMgFfDO5mwGPHAs4rqqgXUEGf7x/CMe81WNGsrsGZ0IIk2HLaI2EdcEA25C584KX/AEOv/a+B/LHYsf8AOlP6un8v9GOx7zHdlG89lHx7ilUVDSfwd3I1IQuvmwbddjEWBMb7Y+VOM1vA1MawQ0M9IspA9kge0sAwZ8JMgdcB8PyD12U16jMQBBA3AAgFrHn5nbFx4ZVWkQrkA6C4QAFtKkTYdOkcsZ0hZG34bKOHWaCq+WzYzInumpV1LmUHtG/h6GxiCJ3g4hznC61MBvo9BlaFJ1TD3uo1agLCxnbzxb89nKNPVVksk6dKr9rSTAFiZgi/Xpiv1MmaDh6NF6lFzsBp0nlIloif4nHopd3Sh7/krEkFQcQdgVFAaHgitTAOkAgXGoeIFQdpuPPCnMZhHY1AoAUzTkHVPIGJsN/dvh0M7VqulNkdb1NOpiSCLATpEXIt0wr4ll+5IKjVTXUhIG+0382PyjDkcdDKpuJK8cZzBrFSYuAW8CyJ+BPl5Y8tl2TuaiL3oAB0QSCP7Q3v09cS0eHJU01KTg3hkm97GeY/diIZ3u2LQRofUh2kbRPMGJjBSKFKQ7snvZ7tVRSoGdDRKD2ACAwvIFrEm8YPzXbp6gZaiBVcAqAR7J5Nq9r1G3phdwjjGXzLKM3QpsbhXVZIBB39Dfy8sKM9nDl+7jTq0Bdem4iRbp64S/ooPM3FuUY6l5pqtPYZcoXzFOrSDrKkSCyoDMrMDnz6DF/zudTK5JjlKS6aS6lQAx5nqYknrbGSdiO0Ayr1atZmdXUyLks1ypk+dp88Pn7dV8wq06dPutYk1FYmATyEbiGB/djM1Wl1L9RTPgxece6aY6JjLPKrGZJ0mpUk1K7amZrdb25TJA9MK3rFRJ3PK2GCZ2lLF5KMdBUi1puL2Ijl+OJM1wgCIbvKTXpuCNSjzH2gPLljfjFYSLngmyg+EcV7qrRdAqlKgYSLWP2ovEdNsbnmOJZbOZdnY6Ao8Wr5QdmB5EYwTIcMql2SFJ2AJiehXqPTrhpxL6TUpJRqtoWnYIVA9JgCfKcXApGhmYzlWWrlazUnrZXX3YUksh8SwdhzkR9nDfs9w3Nuq5vNPqWpBXU26xYnkswIHxwh/RtmswKpoUiUpxqcEFtJ5R5NB+Hna5dpMtnamU00yaii7oiaSb7b9TJAF8RY3LSZKXVKCrBw/PIZphXDfam0T0P5YyjtVwejlK7U6qSGGsMNRsSYubz1OH/YjtbSZmTNakqwdTMZEDrzW1oPTFV7QZ5Ktao63pazp3OoCYAk+EW54tYpJaxzHD0lA5LKoyOEJAChl1G8XBj38sAUAGLAhQVMDz9cOc0BSoUzSpameRTQJqdgTJZt2g3IUWgjCgUGNYVGAEzqWQ2lgCJsdjHxwB2QbXvDZiyUAdcZUFWqmv8AaE4MoZlRAW0g4FzPCyzkgqB0x2WyxBZSAQAN/uGKODXCwt1kk8UvlvaKJ/FPuG1JPdEwrAjlOxvP8csRVuAP4krVCEmRJEmJgjlsTv8ADAGTQK5Kkhhy6ed8P6mYSpl+8qmm0QAay6hMgMDfnvPTERucDSx/GWNbIHMAAOMeyULlMrRE08wxqA2FjPlZcE9tcu4zJamQRopgAkCSZJ3I5EYScXTSoqrSpKsiKlIyk8gRJ0/L34+8f4pTzL64KNzvMiAFG24A3w5eFlBp5Xrua37FP/qL+eOws7hP2v8A3fux2K5VqH8C0bKZdkhp0aQATHhIkzqG9uo/3TUq/wBIqVi4Ozd2Qx8KsSTBgDSBz53x6zGfqPUc0iVotTKFWHUDpzBNmEWUeeGvBMrpGupMaQSQQFAiWYgmQFn794xmG2AuPJVR8oXjJ8DCKXeugET4iRcWuTyFxth/SBFNkomGNlZYaxA8UEgRMi/OLYQcX40ChqAA2UKsrJIIDaWE73+B6YCbtBSrME7l1KzoqA6SBc3i0NZSDImYiYATFLJTiiCmm0JUzb0KlYurBkSfF1ay+Q9qfO3TBPCMyTkFJWSzuDzmZM/EYH+i6GcEFpgzMmDN+l7+Vse6fFlTKDeadRpBtaGj4zGNiI3goRN5CqOcpNRq2JBsRc7H+Iw74cwr0z3gKx9ocwRcCdus4m49lfrkhVPgQX6Em/zv7sDvSaiWqMdREimLAD+0R6bD34sR0VrsJs9Shk6YUKXdxB0+0FN94tNiYvbAKVkq0xRqoqA6SlTUTzYRNuQP8RhbTy1etUNSoGGoagdrTyuIHmcNuM1UooiFe8qBTp1nUJNyTIvCkRtsMULV6qPuluf4Q9HUjDe6sLgjqPyxa+BZbSpY7inAnYc/de+EHDuOd/SNCsYqKJovsJ/YboDYA7Dn1wZkMwtSjU7oBapYa6bRcjcUzOkEjb0xNUquDuCldXhNdUVF3FyQCZYm94J/2w5r5F6GVivD1iNdOmD7A2JJG5vOna2COzrvlgWzQV+dNjGsATDTGxt/FsRZjM5aoSzVXdiTcn8hGPNcCSKXiSVW8tlquZYKgOraeUC5+HXFpdHo0iMzmFawVFYaiL73G3qT7sJa2dGXD92xBqQuo+IqvQbQOccz6YW53Od+YEyLKpMkjqTYasS4WKUuaXfRXfs320Th6lGoSWIcMrDxKRYMT0mxXD1/0n1YtQpg1Qe6bvJ09dYgbWt54z4rOXQ1gVNDwLAB1gwUEb+CDJ6RgKlQJQ1DGmQLmJP7K9TEmdhiuQKtGExqk/rpSLM9R6hFUlnamqwJMmSYME33OAKWio5WgS4U7sICjrznEuVzLU6B7ltVwaZYb3GpCOW88ud7jHzimczSJqrqEViYQx5e+Ok9DjzQQMpcXeV747xYsSlAhE0hC2xIAgKI2HphK1VUCgEav7I/fiwZTLUszly70GpsuzggAjytO3lA+9QnB2rtFHLBFG7moWB89RMH/wBIxAIeaKNBMYyS3lfcqARqZ5UzvYfD8MfFpMS7A6V1IygkDw7MPXa2GqcCUAUnzC+IaQirJPSOdjzj1w1yXCRRU6mpN3aktKk+gmfaxTaYxaa1/iPnFu28JbleGNmkDazSQ3aVEnzBna3O2Js9Wy1CmaYUtTJU1GMNI1ANoBtq0kkcpGGfEcilRVRg0MJVlchT5RFvS/LfCDM8MqZeAy6qW1gCQPuPywSK3C1mg7jkqDi2SpU2CZOk6974VrBi5aQH06bBbReNhyE4KymRq1iwzDk0mQpOqmdTqNYnQTp2A6m/nhfwivSRtFZwF0mmdSMyshYMr2IjTEEcxK88Gcc7V1VQU6eYpvCwqoAVW/tL4FCWnqb7Dc3Ku6+Gr33GS/q2/wCZ8dim/SKv7b/HHYrRVfId8yv+Q/UL6t/3HHyl/ST/AIOY/wC1sfcdjOk+I/dXj+Mqo8J/Vt/6/uGLZX9r/wDR/nGOx2GzyFMnVeD/AP4/4NP/ALmwh4t7Fb/EOOx2DBCYm3Fv1tL/AAl+7CPtDvl/U/5Mfcdi55V2p1xL+iP/AB1wr7Z/0hPd9yY7HYhWHxJL9tv7p+44L4F/nH3Y7HYG5EdwVc+Pf0ir/wDij8cUXI/rE/vj8MfcdizeqFDwUR2j/W/x0GIeD/rG/u/iMdjsT1Rf8E/zPtN/d/yjENT+jUf/AF/fjsdih+JL9F3Af1Nf0P8AkwV+kD2l92Ox2DKw+JPF/o9b/D/BcLB/QKf91cdjsCj+JyqzkoHsJ/Tn/wANvvw145/RMz/jr/lx2OxBVX8ouh/Q8v6r9zYbZn9Qf7p+7HY7BIeENZrnvaT3fjiHOfrfeMdjsSOE2OERjsdjseQl/9k=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282" name="Shape 282" descr="https://s-media-cache-ak0.pinimg.com/236x/39/ff/b7/39ffb7de425aeeea1ea3e2929c88a5d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43550" y="951689"/>
            <a:ext cx="3595649" cy="4438651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Shape 28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 lang="en-US"/>
          </a:p>
        </p:txBody>
      </p:sp>
      <p:sp>
        <p:nvSpPr>
          <p:cNvPr id="9" name="Shape 288"/>
          <p:cNvSpPr txBox="1">
            <a:spLocks noGrp="1"/>
          </p:cNvSpPr>
          <p:nvPr>
            <p:ph type="title"/>
          </p:nvPr>
        </p:nvSpPr>
        <p:spPr>
          <a:xfrm>
            <a:off x="381000" y="5497512"/>
            <a:ext cx="8305799" cy="11430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Antirrhinum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majus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cv. – Snapdragon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Shape 1718" descr="data:image/jpeg;base64,/9j/4AAQSkZJRgABAQAAAQABAAD/2wCEAAkGBxQQEhQUEBQVFhUWFBUXFBgWFBUcGBQWGBQXFhUVFRUYHSggGBonHBQVITEiJSkrLy4uFyAzODMsNygtLisBCgoKDg0OGxAQGywkICQsLC8sLywsLiwsLCwsLCwsLCwsNCwsLCwsLCwsLCwsLCwsLywsLCwsLCwsLCwsLCwsLP/AABEIAO4A1AMBIgACEQEDEQH/xAAcAAACAwEBAQEAAAAAAAAAAAACAwQFBgABBwj/xABGEAACAQIDBQYCBggDBgcAAAABAgADEQQSIQUxQVFxBhMiYYGRMqFCUnKCscEHFCNikqLR8DND4SRTo7Kz8RUWc3SDk8L/xAAbAQADAQEBAQEAAAAAAAAAAAABAgMABAUGB//EACwRAAICAQQBAQYHAQAAAAAAAAABAhEDBBIhMUFREzJhcaHwBRQigbHB0ZH/2gAMAwEAAhEDEQA/ANGojFWcojVWfn0YkjlWMVZ6qxyrLRiEBUjFSGqRoSWUQiQkLJHhIQSOoBoj5J5kknJOyQ7DURSkEpJRSCUiuBqIhSAVkopAZIjiAilYsrJTLFssk4gIxWCRHssArJuJhVp1odp1otAF2nWknDYN6ptTUn8B1J0Et8N2d41G87L+bH8p1afQZ8/uR49Xwvv5GM8qkmwBJ5D+kacFU4L7n+k1ybPVQQoAHl+fONNBV32nuYPwLHHnK7+XC/3+AWfPcXsbGObI6oPJRf3a8hjsjiT8WJqnyBIH4z6YcpGm4bzwHUzJbe2g9YmnRbLS+nUHxVP3U5J+9x6b+nNi0elhulFL+wdinoJQSlSB71kp2d817uWZmF+NswHoJ0jUqYUADcJ0+Wy6mU5uSSS+SCTFEaiwUEeizRQwSLHIs8RY9FnRGIxypGKkJVjVWXjEIASEEjlSEElFAIjJPCkk5J4Vh2GIpSAUkorAKxXEBFZItlkpli2WScTERli2WSmWLZZJxARWWLKyX3ZJsBcmWOE2Eza1DlHIan33D5xsWkyZnUF/gCpweAesbIOpO4dTL/B9n6a6v4z56L/D/W8nYagtMWUWA19DvvDxOLWmGud1j7/9p7+l/C8OFXNbpfHr9hQkAWwFgLaDgLSvx210pDfc+L5f2JT4vaNSu4WgCfjOm4DVQSeGsUcHRoDNXcVKg3IDdbk314t/pO9z9BLLGjiqtYnILLoGY6DTeLzq+IpUgc7d4w65QeVhvlHicfVq8Sq8FAsoHQH++cTlnl6r8Uhi/TH9T+iCkHjsZUrnxmycEGg+9bS3l734R7RhE8InzefNPNLdN2xhdp0O06QoxKQSQgikEkIJ1wQw1BHosWgkhBOqCGQaLHKs8RY5VnRGITlWEFhqsMLLKIRWWCVj8s8KwuJiOVi2WSGWAwk3ExGZYplklhFsJKUQEZlimWSmWJqJcHlx6RY4nOSivIr4PdnEG/O1/T+7S9o1rrflv6iUOAFjYfENV5MP7+UsK+JFMZhuZc3qN/yv7T6bHGOOCiukRslbQxS0wCeIYfylvymZqVGxAZ6jd3RsgLHe1gSwUcTc9I3G1QyrVrXyBPAl7d4bEEsfopY75VYipVxJBIAQaDeFA5Io3jz09Zz59RCHvOjcs7FbfAHd4e1NNx3lm82Np5hTnGYkm/OejZScv79byWEtoN08jV65Thtxv5hUfUSRPCI4rBInjtDiSIJEcRBIiNGFWnQ7ToKMSUkhJHpyTTnTAKJFMSQgiKck051wGHII9REpHpOmIwxRDAgrGCXSCeEQCIwwDMzC2EWwjTFtJswphFMI5oBEk0AQwlTtTaJotly3BXMNbXs2Vhex3ZgfWXJEzHavHhQyaXUKQeNybn5WjYZOE7RLJ7pVP2pqLpTVVsbgkliPIbhbqOMjvtrE1yEDEkk5QqqN++xA04yiNQsdATruA1J4ACfQuz+yP1endgO8bVzy5IDyHzPpKZM00rbZCEXJkbZ2xctnrnvKnDMSQnS+8+csyskFYBWedNuTtnQopdCSsErHFYJWScQiSsEiOKwSIrQBBEEiOIgkRGjCrTodp0WgBU5JpyLTMkIZWAUS6ckJF4XDs2o0HM/lzkhsPlF8wPPhb3npY9Nlcd23g29DEjlMgnFKv0gen/ae0toofpW6r/rLwwT9Pqje1ivJZKYYMr3x6KL3BF7Ei+npJNGsGFwR7/1AlVin1QyyR9Qq+LRPjdVvzYD8YQcEXBBHMSBh6VJKj2VCxa7XAzAmxsDx3gycalMC2W3QW/CFY7950Df69HGAYs1vFa9wdx/LlCDX3SEkNGal0CYBjDBMmwiyJiO3mznuKqglCAr2+iRuJ8jcD085uSJD2rVCUajNuCG/qLbj1gXDEnG0YrsZsvPU7xhpTAI+2fh9hr6rNsRIuwsF3NBFPxHxP9puHoLD0k4iJk5YIRpCCsErHkSNisQlIZqjKo5k29ucltsY4rBKzPY3tjTH+Ehb95vCOoG8j2lcm2sTX8SgheGVQF6l2/rLR0WSXw+YrkjXkQSsy42i9Oxeot/3nZvkAV/GXNGs9RAxQm+7IcpPn4sseWg2q5TS+Yu4mEQCIjC4Ng+ZmNrWVc7Nv4tfS/l85LInn5IKLpOxhNp0ZadJUYrcTj+6FxRq1DwCBcvqblv5ZVfr2PrH9jSFFeBYLmHq+vsol3SDMwC5NTYZnIJPIeG3zmgp7E3ZqlvIKL9LkmelpcWacU8cV8/vknKvLML/AOWsXW1r4xr8ruwHS5USdh+xoGpxNe/NTb+s2Q2fTG9yerAfhaJxOD0Pdtrw1v8AjOv8pqKtyX3+wu6C8FVhthBFIFao2mneZTb+EKT6mQsThq1G96LOv1qTBzbzpsFb2JhntVTpeGuGVwbHKt1Pmpvu8ju+cS/b3DqbFK1ueRPe2e8lGWVBfsn5Aw1cVFPc1AxuM1NvC679CrcYFbaNWgRdSN+hEvETCbSpB7JVU6BrEOp4rfRkPlpKTaPYllu2ErN9iodD5Bx+YPWWjqGhXia5XJT1+15oYk1GBKkWdRxCjePP++M3uC2vSdEqKVKOMymwII/EEHQg7jPkW1cKc7JiEZH4jQHfvFwRY8xpJuwsQcIGsxeiRd0IuyEf5tMje3NdMwFt9rWWdC9/M+pY2xUtSIPEqDfdvZOl90i4LaQFTKTcu4A9R/WZhNpZGFiDuZWU6EEXVlO+xBHvGvWBqLXp8GBK8FYC+nkbH5+U5sq5tKicZVKzeTyKwuIFRQy8fl5Rskehd8oEyn2+c7UKP+8qgt9imM7fgJdSipHvMe54UKIX71Q3v7AiZAl6FwRI2MxaUReowXlzPQbzGYmnVYfsyq+e9utjoPnPnu3nK1GUFqlQlQN5Yk30/wBJ0R0cqufCElkS6Je2O2bG4oDINfEbFjw0G5fn6TNNTqVv2ldyqn6Tklm55F3tyvoPOdiQmG1e1Sry0KUz58KjeXwjjm3CbsPYtfaLB6hZaN/E53tbgl954X3D5S6jDGr6EtyZDGMpU/gS54NUsx9F+FfYnzmh2PsnFYjxV2anTPP42Hkv0R5n2M12B2RRoAClTRbcbDMfMsdSZLInLk1bqoKiih6lRhth0KZuqAsPpMSx6i+70k0iOIgETgm3LluxqEkQCI4iARItAFWnQrTotGKwa6HUcZNweJanorG3IkkDoCdPSQEMehkcOacHcXQpa/8AiLHeF9v63icTiWtcIjfdsf5bH5yOjR6NPRx6/N5divGmUO0BQxB/bI9JtxZTmXqyvr85TY/s25QvRK1lXeae8D95PiB9+s2G0sIKqHTxAaW3nymWpsyNdCVI4g6zux5I5VdcnPOG18mZwGMrYR2fDOUJHiFgVYfvKRa4vv3+5k5O3WPB1qIbcDST8hNR+wxemIGSpb/FRdW/9RRo3Xf5yj2r2aqYdhmGZGFldfhOmnQ+RjOHmhVKSXDHvt18ZTK4ujTqAfCyZkqLfirXYedrWNtZS4rC1MPYtqjfC/Do3Iy87OYbxhTxA/Ayyx4RF7qoPC2nlraN7NONj7r7MtgiAgp7yM7IOS3BqKDyBfMB5vwAAnbPxgVvFfKRYjy/qN/pM9g8NXGKw9Lu3zCs6kW1yjw1Bb7JPQG8ssQrU3KvcFSQQRy6xWuAZF5N32TxRR2pu18xGXlcC4t1B/CayfK8Pj2CAqRmQjUcAfhPodPUT6fg8QKqK67mAPTmPQ6ek52qL4JWqG2mZ2PVtRxmIP06lZgf3EWy+xzS+2nX7ujUf6qMR1tp87TI7cxRwmy6SqNaqhT5d4GqMOpufnGiisnRCq9vxSQLTTvDvd2JUXveyi1z1MXsnZ+Ixal6dM0u8JL1qnFT9GkN9uZtruvbQh+j/s0tcmvXF0Q2RTuZ95J5gXGnEnyn0y0vPPNk8cG+WZjZ/YvD09aq98/OoBl9E3W63mgVAAAAABoABoByAjiIJE5pNy7LJJCiIBEcRFkSTRhJEBhHERbCTaMJIgERrCARJNAF2nQrTyLQCjQxyGRlMchnnRYhKQxyNIqGOQzpixiUrSBitnEtemF15g6H34yWrRqmdeDM8crQJRUlRU0tgVM1ySPJVA/1kyni6VBWQjNe2YMQb+REs6eIYfSPvf8AGBUpq/xAH0np/ncdcJ/f7kvYy8MoaGGp5u8w+ltWpnVlF96/WX8IfaPDq9IOLGxB62sZbHZtMkEAqwNwymxB/D5Ssx9CopdTYqwuGA04A3G5TqN2h3i1jHxaiEv0ivG48mb2P2nQYzPW0OWzvb4hayVSo3NlyhrcFHKP/SCVzU61FkZXUgkFWBYbjccwf5ZLqdh6VSgtQBlxIRiGBNnvdlpuh0tYgcDPndDaLq5w7g5H/wAMndmGq25m/h+9BFRk24+Ckk3GmW2ysWc2oFtc1uXT2m57HbUyP3DHwuSUvwfeR94a9es+cUKhB3D5zU7EfNXw1uNSmetmAPy/GJOJDG6ao3HbAk4ZkG+oyIOpN/8A8wu1eASpg6iEE5VXu7b84IFO3UkDoTO294quFTnWzfwWP5mB2vxT06dPuxdhUzlSLgrTUuS3kCEOkVHY/JZbG2eMNQp0h9FdTzY6ufViZKqOFBLEADeSQAOpM+b4n9IGJqWp0aKo5OrC73+ypGnreW+Aw+LxChsay3tpTCiw82sbX6RowcmK8sV0O2122pUzkw5FR+LWORLb9dMx6aefCZrEdscUx8DhRv8AgTQeoj9t7OpUyyhLtb6GYZbkfESbelr9JWfq5p0+97p3TUnKRdbb8y2uLDW4BAB4aylRXFCOUpdE7CbWxbm7VXJO5fCLDmwAAEvsDtGuDYtn55lFvcWMpezmNGLVzhqNRshsxJULci9s9vE3G1+I5y6esaY/aq1MX1zJ4f4kOvtGSg+GJc1yWqbTBHiU6byuo/KSadYPu+YIPsZWUaotcWIv8QIIHsfCetpMoVr8rf3xglpIS6dDrK/I9oszwVxfKdDw84RnmZMcoOpFU7AnT0zpIJm1jFMUIxZ5SJj1MchkZTHKZaLCSVMapkQ1QvxEDqQIs7RTXIQ5HBWX+s6sUJTdRVhstFMapmf2jtcovgsCdxOvCUdHtFiUN6j02Xlk1t5WAndHSZPNf9NuR9AUzqqZlIBseB5Hh1HMcRefPsR21r76K0mGu8MfexFpZbC7e06qt+sIaTrbRbsG6aaevvG/L5Iq/wCA2jW7OxIqLusVJVl+qy6EefD0mTbYNGtiMVg6wIDEYrDOtg9JjYO1M+TWFtxCx1HtNQFfOhbJUQ94MuoZPhYAb7jT0itqbdoNicLWpP4kJSqCCD3TjfyIF2O/lKRhOLugWjBbQo1adWpTO9HZTZRwOh3cRNZ2I8dXD5t61HP/AA2I/Ae0t+2HZxalelVXRqrik4N8jNkYoWtqL5cvUrK/D7NfCV6dlCsGV8gI8agkMaZv4vDfw7weFtZTcmiCxuMr8Gq2lXUY2kXPhpUXc9WuoHXdGYqslWzurA93UQLcfBUy5idPiOUdJT42k2Ixx7sZgEQgG4AA0z1BvsCWAFtTfkTLXZuzRXWqarsQKtSmuQlBlQ5DuN75w/G2gjRcYrq2Ue6XukTZ+GSn/hUgo6i/qWN/eX2Hpm2vy19yNJ8pxmz8QmObCrWqfGgTW2ZX1ViAdQBe/wBkz6tR2RSQAKCCABmucxsLXJ4mVjn29oRYmzxtlI2/5/j1kDEbGy6re/O5HyEmPhKia06jEcixPsGuJMw1e4s+/wAxYzojKE+hHFrsptmY3uiKNQAf7tgLKf3TbQH8ZbsIjaGEWqMvvyH+sZTTKoFybAC53nznBqIxjLhnRicmuSFW2ZTJzAZG+shyn1A0I6iQKqmi13Hh+sq+H76j4eo0l20WZGOaUHwGUEyvxFNayAoQeRU7j5MDaNpA5Rm38YVWgpN7Wb6wAze5GvrOUEDU39IufO8q5o0Y7TydOnTkGM0IawBDE8lExin18hvgOjtuuPL+pnjqLXN/S9/QSPQxVcXvaml7L3jKSfui4HvPV0X5dcz7+PX7Cy3eAamHOt7ymr7Ns2a1v73y9epiW3ZepVRf0K3+Ui1cNiuIpt5AJ+YE9P2+LxJEtsiLimulj/fnINAq3haFiqzoctWkAfvj28VpE7ykTrnpnndWHtofxloy8oFtA4zYpRu8pbr3tK7b2IUA1KK2cAB1IBB1AzAc72mnwJfcjLVHIHxfwGxPpeQdtYfuymIojxI6tYjcVN7EcpReqGTMLh9vtTqKXCrYi+8G3HS9j7SxGLNLE5DqpYEcwjGw6gbr+U+80nzAHmAfcXmXbY9E4qrQr0kanXXPSJUZkYXzCm+9TqxFt1hILVqV8F3ExdOpWqV6eHpOxdHFWmGZioKeJLDhutpN720Za+Do1l4lWU21CvTLfkNJF7L7ASnjatRiTUoqKa3tqGLEOfPL/wA0kbeGTCYin/uquZPsVDnW3kC7r9yLOam0kZL9JH/RhTObE1XJJbu7k6mwz6X6Ae81nZsf7NSPF1NU9arGqfm8yfZlu5wGMYfEqNbqtHT5mbiggRVXcFUDoALflFkx4dGWoUhW2xUYbqNJbn94plUf8Sp7TYXmQ7Anvf1rEn/Orm32Vuw/6hHpNFtXaVPC0mq1jZFtewuSSbAAcSSZn3QV1ZNJgmfN8T+k1mJFGgABxclieO5bfiZWVv0hYttzU06Ur2/iuY/sJs25H1gwGM+aYX9I1ZSBUSnUv9XMp97EfKbDYvaWjiwMpyt9VrXv5EaH8fKSninHwDcmW7GLYwmMWxnM2EFoBhMYsmTYDydPLzyIAzghiAIYnkoQYIQUXvx5/wBIAhqZSLMOWMUxKmMzWFzoBqSeA5mWiEYyBhZgCORAI9jIdfZuGQF6iU1UbyTlUdTcCZranbS4K4RSTr+0cWX7o4n+7T59tvF1q7E1qjPY6XOg6DcPSetp9FlfMntX1A2j6li9v7MCMpamyWse7ps1vMMi3v5gzMbLxNBapWliWxFJ7lEIIdQN6OrAeIcDYBhfcRPnio4PhOvWSMGG7xPotnUAjzIE9GGljDqTM6Z+j8Di1qor0yCpGlvmJA7UUT3a1k+OgwqDzUHxjpbX0lFsrFvhKzJW3EgVeVzomIX91tL8j5zZlQwIOoIIPmCNZ5jWyV+B+0VS1wMXSqL8GIo2B81GYH2yiQO3wKJmA0rKKL+TLUFSmfbvh94RCkpQKE+PCYlbHjkY+E9Dm+Qll2wcNhOtWlbr3gGnzllw0zLorMDXC4XEL9fFUqYHPO9Nbe1/aartLiu6wtdtxyEDq3hHzafMmxB/WKSX8LYug1vMVR+U3Xba70adIb6tZE9L7/fLKSXKFi/0k3shhu6wdFeJXOfvkv8AgwHpKn9IOCq4sUMNRdUBZqtaowutOmi5cxFxcln0Fxex4AkalAAABuAAHQaCZza+HOIwmJqK2U1FDUzfTu6RzUhfk1mb/wCWJGXNjvqjJ7V2XgcPhr4Y99WZhTz1HJZQurME0VQbAAgfS0MydTeden5mbvYnYRmXPiahQkeFEAzL9ssLelvWOxXYE/5VZd256Sf8wB/CdMM8Y8NiOLZg9nULm80eEpAG/H+9IrG7AxWGPioion1qN/X4dV9VtPMLTDgZHsfqOQPZ9x9bS8ZqXKJ9G12NtYABHJPI3v6dJd5r7p87oVWpnK6lSOBGvXp5y42PtohgraoT/D59JyajAnco9jqfhmpJiyZ6TAJnltlDrzoN50WwGeEMQBCE8pExghgxQhgyiCFUrBBdjYSBj6hrIVsQh38yPO24SbWpBxYgdbXPz0gHAqws5Yjlew9ltPS0uTT41unbl/AHZjMc1JPCNSOWtvXdKPEUEc3ub/ZGnzn1Kjs2iu6knXKCfcydTAG4AdBOx/iS8R+oNjfk+Lf+HLwZfW4+ZFvnJNHZ5BAcaHceHow0M+nbV7O0cSczgq/1l0J6jcYnZ3ZKhSJJLvfgTYeoW1z1lo66DVsX2bsyGD7PY1ndwM9MAi5qHMwtmsgNyTqLbheXPYXvP1xm7xihoNmUu2XMGTKyoTYXFzpu1mo2XS7hu6ZiwOtNja5AFiptpcaHzlJtzDnB4hMTTHgLeMDgT8Y6MLnrfmIHn9o3FeVwVose0CZKjnhWw7//AGUf2in2AEgbc2hfD0Evq1ei4+zY39mA95bdogtSglRdVV0fqjHKfSzD2mW2k1qVNfqVwvpc2/CDFTjyG+yvLf7bQ/8AcU/+qs+h479pjcOnCkj1T1PhX52M+X7Sr93iqNTflqo1hvOVwxA9p9F7N1e+r4mudxKovkN5HsEj5OIqXwBDoutsOe6KKbNVIpKRvGfRmHmq52+7FrarUyqLUqJAtwaoACq/ZQWP2rfVkPauLIrKEtmVQKYO41qxKI3RUp1mPkZZ4OgKSKi7gN53sTqzHzJJJ8zOe6Q5KzTwmZ7a3aulQYqAajDfYgKDyzc/SZ3Fdv6raUaKg82Yt+AEaODJLmgOSR9BJlDt7s5TxPiH7Op9YDRvtjj13yu7K08VWf8AWMU7hbEU0uVDX+kUFhYDdca7+GuoJk5N45cPk3aMJXw9XCkU8SM9I3ysLkA/uk6ofLj5yPXp5RmVsycDy8mHA/I/Kb6vTVwVcAg7wZR1dhimS1H4SCGpnUEfun8j7zpxatPifBNw9B3Z/aHeJlO9R7j/AElmTMxgsOaNQMoJT5rzDeY85o805tXi2PcumGLvgK86BeeziscohCEAQhPMRMMQwYsQgY6CNBhgxQMMGUTMOUwwYkGGDKJhHgwwYkGGDKJhOxVHOtgbMDmQ/VYbj04EcQTKTbeG/WKXeqCCLiqm8AroTbmvPiLGXwMg4ip3NQVPoVCEqclfdTf1+E/d5ToxTafBjJ4Dbpp4apRqKWUh1VgfgJ3A81ub+/oW2SO7Vr72Rz6KBf5GS+1GzBSzugApuPEo+iygk2HIrm9jM7WxWalYnQKAPSelj2yqS8gTrs7EUg9VCdyln62GnzKzZdg8cv6viGYgBMQ1yeXdUrfjaYCjXso33Ckei3/GwndmK7tTdcxyNVzZeFxoW9rDXTwymSG7HQZPZA+l7MBrYh61zlBJQG1lBRU/iIQnyDtzlR2t2xU71qSOQq5RlXQsSATcjU77Wi8B2mNNFTD0S9iQXJFmN941GlrQBhw1ZquIQnMSSqsABfeNRf5iJihJTtrpcE93HZU4XZj1my2LNwUX0+09rD+901Ow+yndOtSsVJXVUW5UNwLE7yPx4y12dj6NglOyclsB7W0MsC0jn1U/dqh0kGWgkwS0EtOFsYImATPCYBMVswFSmCb7ja1+fXnuEGixt4hre2m48iIZMAmB5G47WAK86BeeSdmKiEIM9E88QIQgYEIRkYYDDBigYQMdMI0GGDFAwwY6ZhoMMGJBhgyiYRwMDE0RURkbcwIPrx6zwGGDKKVBKapUNXC1Ff46WjeeXefUBhMbXw7ILkeE8eRsCD7ETYbQrDD4gO3+HVGV+Q3KSf5P5pk9pYlqSkKRdCyEHUHKTvHO5M9fTcr4Pn/TSjuRU4l9Mo3+JRz8Woh7NosrLRK2phSXa4Gc31F+AvmBG/w8pWYfGmvWF1CsCN17aMPbTNH0+0YoP3bp3iIqqWDBXzgeNgToQTwNt17zuUH0JT20bShiKaf5ijTTKrG3yAju+R91XX95G+ViZG2Xh6GMZlo1hmW11ZCp1FzYEAkA6HTf6S4p9mAN7/KSlqYRdSZPbL0KipRa1w4PQgX9CAZbbL21UQBagLj1zD14+ssP/KotfvFt9ob4eE2WtPXO/oxUettTJZ8+LbUuRoxkixp1cwBsRfgRYjqJ6WgXng1/v8J47d9FT0mCTBLQS0RswRMEmeLqbaepsPUwC0RsAV57F3nQWYrp08ns4xT0QoEIQmDBnoMAQhGQRgMIGLEIR0zDQYQMUDDBjJmGAwgYsGEDHTCVfavDd5hn0vkGf7oFn/lLewnzGtWIpurG7DUm+/xEXvxvvn2PfvmKxfYIly1KqMpt4XU3UAjTMN+gtunqaHUwgnGbr0Gi/UylHY74aupcp46JrDKwJUHwqrgfC12Gko8AtMY1DX/whXBfzUOL38uflefRMR2KxDO7mtTJdQBfP4QpuFBtqDp0txkLZn6PWauzYhqZpZw2VSxZgfFlN1FgbgHXdeeitZhpty8B43M2/ZoZqCVWXK9bNVa48V6jFwCfIMB0AlteLGm6deeBKW5tiknN+z++P+Ux6vqoFv8ADuosNXym1+Z6+Ur7zy8dZq+hi0QNpmH7TLU0IF7WGS4PG+a1/Lyiqt7HOPH3bXuNfiGW457/ADtaQVci9uIIPQ74EZ5+K/v5fU1llUvm8QHc51sSBbLmFsp4m2/1vOphsyd6Ne+phbgC4ucwFt6fD5SrnU3KkEbwQR1BuIv5jm+f+/fXj0NZY083g70WOcZbgDw5WzWH1b5bcOU9wynIAQSppsSbKEBs1gSRdnvbiDu5SqgmKtTXj6/LvjnoFnt57Ans5QH/2Q==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719" name="Shape 1719" descr="Large, green, paddle-shaped Bird of Paradise Pla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533400"/>
            <a:ext cx="4267199" cy="4785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0" name="Shape 1720" descr="http://www.gardeningknowhow.com/wp-content/uploads/2009/08/bird-of-paradise-flower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29200" y="3657600"/>
            <a:ext cx="3556000" cy="2666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21" name="Shape 172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110</a:t>
            </a:fld>
            <a:endParaRPr lang="en-US"/>
          </a:p>
        </p:txBody>
      </p:sp>
      <p:sp>
        <p:nvSpPr>
          <p:cNvPr id="6" name="Shape 1726"/>
          <p:cNvSpPr txBox="1">
            <a:spLocks noGrp="1"/>
          </p:cNvSpPr>
          <p:nvPr>
            <p:ph type="title"/>
          </p:nvPr>
        </p:nvSpPr>
        <p:spPr>
          <a:xfrm>
            <a:off x="5122829" y="533400"/>
            <a:ext cx="4021171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36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Sterlitzia</a:t>
            </a:r>
            <a:r>
              <a:rPr lang="en-US" sz="36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reginae</a:t>
            </a:r>
            <a:r>
              <a:rPr lang="en-US" sz="36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– Bird of Paradise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2" name="Shape 1732" descr="https://www.gardenia.net/rendition.slider_detail/uploads/plant/1429882989-b05df0d718727f7d7/8848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753" y="1543049"/>
            <a:ext cx="3705224" cy="495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3" name="Shape 1733" descr="http://www.dynaplant.nl/resize/900/650/fit/consument/calla/IMG_7804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304800"/>
            <a:ext cx="4133849" cy="6191250"/>
          </a:xfrm>
          <a:prstGeom prst="rect">
            <a:avLst/>
          </a:prstGeom>
          <a:noFill/>
          <a:ln>
            <a:noFill/>
          </a:ln>
        </p:spPr>
      </p:pic>
      <p:sp>
        <p:nvSpPr>
          <p:cNvPr id="1734" name="Shape 173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111</a:t>
            </a:fld>
            <a:endParaRPr lang="en-US"/>
          </a:p>
        </p:txBody>
      </p:sp>
      <p:sp>
        <p:nvSpPr>
          <p:cNvPr id="5" name="Shape 1739"/>
          <p:cNvSpPr txBox="1">
            <a:spLocks noGrp="1"/>
          </p:cNvSpPr>
          <p:nvPr>
            <p:ph type="title"/>
          </p:nvPr>
        </p:nvSpPr>
        <p:spPr>
          <a:xfrm>
            <a:off x="424369" y="217486"/>
            <a:ext cx="3729341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32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Zantedeschia</a:t>
            </a:r>
            <a:r>
              <a:rPr lang="en-US" sz="32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aethiopica</a:t>
            </a:r>
            <a:r>
              <a:rPr lang="en-US" sz="32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- Calla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Shape 1745" descr="data:image/jpeg;base64,/9j/4AAQSkZJRgABAQAAAQABAAD/2wCEAAkGBxIHBhUTExMVFhUXFRoaGBcYFxgYGBghGBcWHRgeGhcdHSggGBolHhcdIjEjJikrLy4uHSAzODMtNygvMSsBCgoKDg0OGxAQGy0fICUwLS8uLi0tLTAtLTIyLy0tLS01LS8tMCstLS0tLy0rLS0tLS0tLS0vKy8tLSstLS0tLf/AABEIAPEA0gMBIgACEQEDEQH/xAAcAAEAAwEAAwEAAAAAAAAAAAAABQYHBAIDCAH/xAA/EAACAQICBQkFBQkAAwEAAAAAAQIDEQQFBhIhMVEHExQiQWFxgZEyUqGxwRUjQtHwNWJyc4KSwuHxorLSFv/EABoBAQADAQEBAAAAAAAAAAAAAAACAwQBBQb/xAApEQEAAgIBAwMDBAMAAAAAAAAAAQIDESEEEjETQVEFIvAyQrHRYYHB/9oADAMBAAIRAxEAPwDcQAAAAAAAAAAAAAAAAAAAAAAAACtaY6URyKioQs60lsXZFe818l+RG1orG5WYcV8t4pSNzKSznO6WUQ67vJ7oLe+98F3lGzTS+tjKmqlq027WjdSXDrJ+diAlip4uevOTcpO7b2s6OqopbTzM3UXt44h9Fg+nYsMfdHdKy5tnGIwWU0nSqtL2XsjJ3tdO7T7/AEIzLtOMZDERU3CpFb04qMmvFbF6HlmUVVy/V1l+Fq+xbuJXk+YrNW6y2FUZskcxKzD0uG1Ji1YmefZsmVZlDNMNrw8098XwZ2Gd6GY6VHGr3ZbJfn5GhKak9jR6eDN6ld+75/q+n9HJNY8PIAF7KAAAAAAAAAAAAAAAAAAAAAAAA5c0x0Msy+dafswi2+/gl3t7F4mFY3HzzTHyq1HeU3fw4JdyWxeBeeVvNdWnSw0Xv+8n4J2gvC+s/JGf4fq+Jkz23On030fp4pj9SfNv4/P+JTBx+B0OfWOeg9WmfsJXqmK9XpWncpPFV9Z6r91fJEUouVddu707PgeeKxUY4ycm+C9Elbza9D04XFTxmJ1acLyf68l4lOkKR21XDLYvCpTg+ra0lwv9CQw+aS52Nntv9dhXKeEnh9sqrlJfhWyC/M9DXP1Nt32W/wBHa92+GKcFckzMtg3gjsJgdXCQTbuoq/oge13T8Pm5rWJ8pEAE1YAAAAAAAAAAAAAAAAAAABzZli1gMuqVXuhCUv7Yt/QOxEzOoYtprjftDSmvK+yM9Rf0LVfxTfmRNB60jmnVc5bXdt3b4t7zow21mGeZ2+1x19OkVj2jSTUuqj3YWOvVRyLcd+CwrxFNrW1VbbL3e/4lGRXadQh8LhJ5vj5auyOs5Sk90U3+rItWFp08voatNeMnbWl493ccUa8MNRVOmrRt5vvb7WeVGptZVqZ4hyYm3nx8JCVXY2d2jOX9LzOKa2LrPy/VvMhqdTnZeBoOh+B6Pl/ONbZ7vBbvXf6GzDihj6zJ6OKfmeE+ADc+aAAAAAAAAAAAAAAAAAAAAAArnKHUdLQ3ENe7FeTqQT+DLGR+kGX/AGpklaj2zpyS8bdX42OTzCzFaK5K2n2mHzrSnr1CSw20jYUJUarjKLUk7NPemt6ZJ4V6qMcxp9hF4tG4dsFrEpmE+hYRU17TScvNbF5fmQWExarZlCnH3utLuW2VvJbyQzSvzuIbM1qzayOtzDmUrI/Xir2S3tkZiMTZ2OzIMHUzHHRhBa0m9i+vci2K64aI1EblbtGMteZYuMPw75vgl38Xu8zUoRUIJJWSVkuFiO0fyeOTYFQW2T2zlxf5Ls/2SZupXth8n1/Vevk48R4/sABNhAcmYZnQyyCdarTppuy15KN/C+89mExtLG09alUhNcYSUl6phzb3gAOgAAAAAAAAAAAAAAAAAAz/AE80XhPE9IhZa2yfDWtsl59vf4mY5jTqKj1PZW+SNR5T821acMNGVpPrza7ErqK83d+S4kPobobLNcDKpVnKMG7U7b5W9pu+y19na3t3WKLxu2oasPXZMf2eyg5MuZg5dr6q8O39dx7MfjbuyNPxvJoqvsYhQX8rWfrziPRheSWipp1cRUmuEIxp3825EfRl7FPqeKI5Znk2XVs7x6pUoOcn6JcZPckbpoloxT0cwVlaVWS68/pHhH5/KQybJqGR4Tm6FNQj222uT4yk9sn4neWUxxXl5/W/UbZ47K8V/n8+AAFrzQAAVbM9AsHmWLdSfO677ddya7k5XaXccT5M8JrXVXEp91SP/wAF2BzUITSs+zB87q43RXOZUekVo22waqT1Zxd9V6rduyzXY0zpwPKRmGDl1pwqrtU4RXxhqu/e7ml6caLQ0oyrV2RrQu6U32Pti/3ZWV/BPsMHr0Z4PFSpVYuFSDs096/NfSzR1TaJpPDZMj5TcJj0lWUqE/3utT/vS2f1JLvLnhsRDFUVOnOM4vdKLUk/BrYz5mnCx7cDjauBqa1KpOnLjCcot+Oq9odjNry+mQYflfKRj8DsnKFZcKkVreUo29XctuVcqtCs0q9GdJ+9F85HzVlJeSZzayMtZaGDmy/MKWZ4VVKNSM4Pti7+T4PuZ0nVgAAAAAAAAc+PxkcBgp1Zu0YRbfl2Lve46DPOU3ObzjhYvYrSqeP4I/5f2kb27Y25M6hWcHRq6VaS7d9SetJ9kYr6KKsvLibLhqEcNh4wirRikku5FW5PMk+zss56a+8qq/hHsXnv9C2kcddRuXKxoABYkAAAAAAAAAAAVXTzRGGkWXucYpYiEfu5bta23UlxT7ODd+KdqAcmImNS+ZYPWWq001vT2NP6d6PCpDVltLTys5J9j6Rc9BWp4i8tm5TVucXndS725cCp0sQqkbPyIRPswWiazqX7u3n7eyPD2XY8KrdNeJ2XPPhMaNaQVcgzeM6UnZtKcb9Wa4NfJ9h9CYDFxx+ChUh7M4prz+p8w4fZM3bkxxvSMg1G9sG7eD2/O/qcidSvwW1btXAAE2oAAAAAceb5hHK8tnVluiti4vdFebMs0cy+Wkukd6m1azqVX57u672W4eBK8o+c9JxqoRfVp7Zd8mvon6t8C06EZN9kZMtZfeVOtLivdXkvi2UT999e0ITzOlgSsj9AL0wAAAAAAAAAAAAAAAEJpjo/HSbIZ0HZS9qnJ/gmr6r8NrT7mz5uxFGeCxUqdSLjOEnGUXvTTsz6sMo5aNFOcpdPox2xSVdLtjsUZ+Mdz7rPYokbR7qslN8svpz14d57otVI2ZH0Z2OtcURiWOY1Ir0qhpnJdmPR8YoN7JXXra3xsZxKPOR7+wmdGcb0TFwd7Wlbwv8A8OW+Uqzq0S+iAc+X4lYzBQmvxRT8+34nQWt4AABG6Q5osnymdV70rQXGT3L6+CZJGYcoGbdPzTmo7YUdmz8U3v8AG27yfEhkt212jadQ5tDcred57rz60Kb15t/ik3dJ+Lu33J8TWCG0Syj7GyaMGuvLrT/ifZ5Ky8iZOY69tSsagABYkAAAAAAAAAAAAAAAAHhVpRrUnGSTjJNNNXTTVmmu1HmAPmvTjRx6LaQypK/NS69GT7Yt7m+2UX1X5PtIihUs+5m+8pmjH/6XR56ivWpXnS4vZ1of1JeqjwPnqErOxXMaZctErBWZ0KHVduCfp/05sFLnI27USFNbF+t+z6nJ8Mnu1zkvzLpeSuDe2D+D/wBr4lzMj5MMd0XM3Bve9X+7d8UjXCVJ4ehhtukAAJrUXpLmn2Rk86i9r2YLjKW7xtv8Eyh6E5R9oZ5ry2wo2lJvbeb9nxtv8u87NN806TmbitsKC3e9Ul87fRls0Tyr7IyWEGuvLr1P4pb/AEVl5FH67/4hX+qyYABesAAAAAAAAAAAAAAAAAAAAAAwrle0V+yM36VSj91Xk9ZLdCpvl5Ts5eOt3G6nBnmVU87ympQqq8Zxt3xe+Ml3ppNeByY2jau4fMeDq6tRMn1G68VsIjM8rqZJnE6FVWlCVnwfuyXc1ZrxJnCx1sJHufzK3n5I1Z35HX6NmkXe2t29/wD1G6YKv0rCRn70U/zXqYBJuFTZvTTX1/XibBoHmHS8q1e2O1eD/wBp+pyk86X9NbnSzEfn2ZLKcpqVXviuquMnsivVryuSBnvKHmar5lCgn1aK5yp/E1aC8bO/9SJ3t21203nUOTRTL3mWdwUrtUvvajf4pyfVT777fJmmlf0Iy7oOSKUvbq/eS8/ZXpt8WywHMVdVcpGoAAWJgAAAAAAAAAAAAAAAAAAAAAAAKXyiaErSagqtK0cRTVk3sVSO16rfY022n3vjdZxhcHOhSlTqQcKkdkotWaZvZC6RZBDN6esrRqxXVlxXuy4r5eqddq+8KMuHu5hiOPlzdSL7kXXk8x/Rseo32Pqvz3ejsVHSKg8LUcGrOLcWuDi7M9eRZl0PGJy9l7H3d/6+hVPzDJSe222/Y7FwwGCnVm7QhByk+Cim38jHdHoz0nzla++tUdSp3RV3q34KOxeRO8q2kFtFaFGL6+Js5W92nZy9Z6q71c7uSbKej5Y68ltl1I+C9r1dl/SSv98xVrtPdeIX1KyP0AvXgAAAAAAAAAAAAAAAAAAAAAAAAAAAADGeUqgqWd1Vuu0/HWin87lGctRI0vlZoauawl71NeqlP6NGeTgpysUzGpl5+WNXlJ4yhPMsxw925LmlFLfa05bF4uSN5yrBLLstp0luhFLxfa/N3ZlvJ7gemZxSur82pTfk1q/+VjXTmGPM/wCmjp442AAvaAAAAAAAAAAAAAAAAAAAAAAAAAAAAABnHLBFRjh5Pdeab/sa+pmvNupiNm62/h2mo8sf7FpfzH8kZ9Sill0Lb5Ss/BbbetjNlt2sOePvaVyXYLm8vqVXvlJRXhFX+vwLuQ2h+G6Lo5SXGOs/6m2vg0TJbijVIa8carEAALEwAAAAAAAAAAAAAAAAAAAAAAAAAAAABn3LN+w6X8z6FDyynz1KlHvf+Je+WX9iUv5j+RWNDaHP5nho/v3flqt/BGPPG7aY8sbvpsmGorD4aMFujFRXkrHtANjYAAAAAAAAAAAAAAAAAAAAAAAAAAAAAAAAz3ll/Y1L+Y/kRfJnR53Nab9yE5eqUf8AI7+WirqYDDr3qk/hFMcktLXdSfZGnGP9zbf/AKr1M143khmtzlho4ANLSAAAAAAAAAAAAAAAAAAAAAAAAAAAAAAAAq3KH+xF/Gvqe3QT9jef0AI/uQ/esgAJJgAAAAAAAAAAAAAAAAAA/9k=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746" name="Shape 1746" descr="http://clipartion.com/wp-content/uploads/2015/11/tulip-clipart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4009" y="893323"/>
            <a:ext cx="3712430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47" name="Shape 174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112</a:t>
            </a:fld>
            <a:endParaRPr lang="en-US"/>
          </a:p>
        </p:txBody>
      </p:sp>
      <p:sp>
        <p:nvSpPr>
          <p:cNvPr id="5" name="Shape 175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50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Tulipa</a:t>
            </a:r>
            <a:r>
              <a:rPr lang="en-US" sz="50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cv. - Tulip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Shape 1758" descr="data:image/jpeg;base64,/9j/4AAQSkZJRgABAQAAAQABAAD/2wCEAAkGBxMTEhUSExQWFhUWGCAaGRgYGB8fIRodIB4aISIdHRobHighICIlHR4eIjIhJykrLi4uGiAzODMtNygtLisBCgoKDg0OGxAQGy8lICYrLS0tLzAuLS4vNSstLS0tLS0tLy0tLS0tLS0tLS0tLS0tLS0tLS0tLS8tLS0tLS0tLf/AABEIAQMAwwMBIgACEQEDEQH/xAAbAAACAwEBAQAAAAAAAAAAAAAEBQIDBgABB//EAEIQAAIBAgQEAwUGBQEHBQEBAAECEQMhAAQSMQUiQVETYXEGMkKBkRQjUqGxwWJy0eHwgjNTkqKywvEHFTRDY8Ml/8QAGQEAAwEBAQAAAAAAAAAAAAAAAQIDBAAF/8QAMREAAQMCAwYGAwEAAgMAAAAAAQACEQMhEjFBUWFxgbHwIpGhwdHhBBMy8ULCFCNS/9oADAMBAAIRAxEAPwDN18s9Kr4YYW5fDQFri949dz2wRS4glMN4iCmY1qNzTvDavWLAeePa+eZmJpKCFH3lYsY6WgmA0ftjm4MK8OQq6hI0wEYD/ekyZB/CMRF1kVmf8JlWtW8NRUQBAG5gd5J7+mFQpOB4jCk9Q6QoJso7EmBEdMXo9B/ELHQ6DwwFhpMefQx5YHbKUqmlwJYLOhWOmNvfB3ifywInJcDBRvC6TsKaFfDhi4eWXWDcSTMi2x6DDnN5cV6oMLTYEq7QNRBEgg7FSe/fGepZyqha0BAFRW2U9xqsbdcN6mmaTgGWpgOTuw9yP4fdnCFxmAmgRKVcT9m6jFloM9RVAMgXvM6STBjreb46i1aqKVJpphmA8RhpIHWB3EdfLDQcHrACpTZzTQkQrgGIBJIZpYjfpO2JUKARiuWauytT1HxBeWJkyw+cYcOIEhDPNNc5w5Gpsyaqpp+4GhmYfEBqERPMB/NhZUq1AgTLwhVtTI06gBJv6x1OOqcUGVGXRA7vqElwVLSDYJtpk9Ti3iyKx1kmklRbEg6kYboRMcvQ9QfqIvdCYQuZIYGs8sGAIVVsSJJCsSD3ttijP5UqXaGRNIinqEOeh5TI9O+PM1naNWotJ67Qi8rBQJtzEzIJJ6/linMZSglNGNUlT7gnmIMiSSbfpggzmEVRRRjzhHJBIEtJJjoGtCn9OuDftAWsGNA1GnSZC6SDtAPWfniqpxQFlKU6SKQqc8h5mLKIv5+WJJWFINUqsqqX+7VEDFmPxFzKi/Tf0wmT+Xwuzsm/DMvWXVW0RSqTNE20gQIAmQdzhbn0dmDSSnwAr8JtdvWRj2nWqVi2ouNLD3ICkb7te4uY2wXmcsxjLvGiDCgkleaRJEShkA/LzwwabrpWeo1CrKAqIinSVYHmAG87X8vLDjL5lJ8Z6YbUh0iZGnsFiJHn0OEwy81HpwpInRoUko0nlge6R8+mGNQ1VcrzIoUQXUkajJjVIH+HAujMLuMVdegQF8Ig7GSDa0bfM4ryuRVyzGo33chtQPTSVlhZsEcapsmnwmvWCmoxO8qpGkkGBJIiL3wLVWmKADPUYwSQTAmfdERqHn6Y4CBC6ZuV2ZqVTYOEDsVImB1m6iST++Acrw+vTzCLpZ0UhlJ2CgiYaYNrd77YrqMFU6AFqEfiB+TAE9PLBuRyoU6xVOlY5XeZiJIB7kC52G2DGhXBG59EqIq1qirqfSCJsZMSdhP9MJqGUFF7Eq0E63HuFTGqOvocX8Qy7pylV0nmOtgQxA3LAGb9DGL24gwNMmpTLFNJqabQNuX6De8TgFHRTbPu3MwLkgHWFpQ1t/d7Y7A1KooUAIYjqzD8gRGPcUDjtSwE6Oad61TSq00b4SpEtsYXa5/PFScOAYLoqqAAWYE6f4iq+6PTDbi1PK1RQyqVGbMqgc1JkiOjetx16TgLK5ctVNEuyVSTJH4YmCCCCBuIt9cSi8BdO1W5zI09TVGCMv4oAI6SUEAm8YRVc24sitYmVUG0dSRIuIsdsMa/Dg5bSdDo/wAU6XI2CqSBc9BafphXlXyjU6ys9SnUHNLsZEzIZbbtMjcYLWRc9VziSopn6iTAUqdUO0Qq/Fcdvzx5xIsKKBX8QSy6l5SfdYCJ6EnrjziHv2FJSKcBY5W8ha3rHbBNLh3j0FXxqaBYYGIgaSIMdZIv5HHPMRx+vdc0WV+Uz4rFKZL0w4kMBEDsY6xcehxdxfIlaifZqzAt7+qpMgbQSIn1jEshXqiktz4NOZYqCGEQIawI899sC5uvUZxpGumByFX0n0tvhf5fEZoZXlW8TIcDW1UhDo52VSSd9JPw+a9hizLKBTNFkJZjqZWqa4AFtV5g9sUeLTKkOxNSlGlCgkED4jEm1x++Ifb8qapqkqET3islmb1mTFuX+mHzyRUq1I0qSwFVtYU0mk6qY+Ihhy+l8WD7OXFZtFJWAKH3m5QLBZEKLd5vi7N8BdqgopTZ6hgMDdFIInTMA3YAaryyi042GS/9Pg9fL5k6kHgnUjIBDgryMIsDOwEypvjsSML5sHFXMLVZvEeDB0xI6EAbemI0s1VH3QWPxp4WnV3ux/MjH13jfsV93yywRKkInvO7ghNN4UJII/O2MLn+HtRVhmy7IkBwjCQSYW6kgGexmcAN8RIGg90DIzSemd0DHSQHDLYwTEb/ALYL4fTq1XC1YJWkxUTDSqM1uvwx88G5TKfaECipTLQXDNzlFAgIVtBHUbTOKMjpy5y9caX5grMASzTvFp2m2DYlcrRngaC1KZDv4ellvt3JNzF57gT3wu8VtDZYVVr0wJIIPvEjdpMhZ/yMXZjMMvLTp1TpJ1EspjmP3g6r3kiMHNkKLocylRUcyzUWgArBDAOs3i8i3bABuuIS3PZxlag4DWpKDpg6fDLAxFhYjbyxdUzfjqtRWpgh9LEQPeUmPmRvgjL8MDUqa6ypSowDAlveXVzeXL07euEtHKUhRzVM6QwdNSgn3gzbdrTBHfDNgrphDUVVnapCFRdvvCJO0RcyCJwRRrr4bvpp66lTShYkl4sRJ6CQPzxcrUGqiklMqGWSNFyRFzJEQMHstJIpmmHVOkxEm5Emxk4m8kuDW8TwH37pha5WUpooLpU1FSRyA2VgbS37DD7hhpIyaWJKw4AG8Wlrd/0xZV4VRRp5jpMrrEgbR/DMzc4U0153NNveW42kTsCd8O7JEhaE5gLIHhRJN6U7md588djOfZ4sXk95P+W2x7iMNTwU/pJ4VVqtR6U00FgxkesDy698FcTZcylNyjKYtU1aSBIOggHVpOx7YCeoZLqwUrZlBtHn3/pj2vUqNTFEICXaUaRzmZiSTpAvbFGunw6qBlR+11PEFNPuzGkAQdTdDBPT85wfRelX1IEBzioNYK++VsVZ40zNxgKnw9temqgpCnpXxFhoBjYHff13xbxU0/Gd6JdaFFQtRgJZ231yO0wI7Y5ro8N5RCXnMmkX0I6uvvFoYKvQAjf0He+PcpRY6aRNGGTUTEQQymGMSZBY+uJZqoldHrAvKgmNQSf/ANNo9R0N+owPwzgdIMan2jUXBTQTJVj0mYPeSPphXOLmndpwujACOzlNmRqfiBqSglERCJPQCNxMm2KMvlAtJZqIzvcIhAKHrcb9Png2jnDRJTxJZTY6JgNM3VjMGMS4b7KZhg1en4cFiZbUhYzeF0kzOw64dwxA7QppbQyj1VbLKB9pgMzkmxiZmYI0g2x9P9nPZl6D00q+E6lFAUyFYxLBRFyoUm+9trwi9kXNXP0GSlAWnzuwJ1xN1aN5kTIHTyx9acAxtbaeh8sL+y0g2VGtBuUNWRRSbQmtYJCqbk728ye3XAeeGuGdmAVlcKpgSACASLwGFx1nFuZ1APLcpiIPMO9yAJvA9BjOZ7iJUMCbgDcQZtuB1Mx5wD54x1fyC1VT6png4OkkHcgRMDt5x59cVVko1wHKq9RZKDTcHSQCCw3gkT/EcfOs/wAVJUhSykbkG56x52w+9hs0xNzJEyIv6zYAf09MGhVlK8QsFx7hz081U18lRhNi0UySYUGwcsACYt0nANTNq6irc1aYOoDlVVAsQDedx8/LH0z284RWqDxKHJpGp2AkzsIRbu0WvYAmDOPmOWavDa2RnYECQSSRbTYconvjaL3KnNkbxbMJSNN1LBnRG1A3MopAboR1jAtevKLSqrTpt+Ezpckgg2J2uRHaOmPfaSEq1ZYKaaogWAwIWmouuoEXnbFeTzdOnXRvENRnAEBAIJtyyYFuuBEIop69ZstmOYU2D0tDgxMeJc2jb98e5Faz5eownWpDSCJYBlBljbcj88G5rhY8ArTqamepOkkCy6hpHcicXIDoryNQFBVZbC7VEtA6xhnRN0G5JRTWoZrkoX0nSuxnpJ9L27YqymcgFX0ljuADsNgDuf3xLO10VwrcgAhbErPWwM4RZrjJmAutttai3kRidK81NvTT55qkJjxbizyFB3tA7xaRecXnNL4SIigSTqdwNRZd47CZ+QwPw7Kmi9PMOgt3MyWHU9D2xLjfEEqmRFNyNwNWqD36Hz7Yq8HCgDLktzZcuxNKSTuDH749w7yvCG0D752tutNSPkSbjzx2ECfGFTxDK6czUNEt4eqVcjUNEdQD0MgemBhnXYqChCs0JUQsA0XmZiNxvh7ncmEppVXxNZmNHVTsQTMmfhMb4G4NmmZAlWDTNSfvBBU3I1QABBvaOmAQ1yiHWhQyeYqLrphdWsyWYHShiLsZ7epxZXyINIsrs45RUKWGoXEi+ogeV7AjFGfqqoUmsWdiZtfrDQLwdoPfEcrmcwIRdJDArEHcS2sgd5nCOc4kA5jJcF4WZamtVqlmAlCgA07XnYGwOCqi6XFRKmhajQ6AC5A2JHkI88H5LhpzBC1KjU+UcqQZveT1Hl548q5Eaq1GoqiSCGQwTYCfLsPngPbibibwI72afa4OSuhmiKgFNXrMgIAUQVIsRC9PM4+jeyWcpqpqVqiEGSAdQE3hUL6Qx3EBSQeuPnlZNJqlHZasgKzDlC2sY3uTbAfiqafOpDMdL1FiTvsFFhbffDB0tB2hMLr7f7L5VAalWkwKO5K6S0KDcoaevSGDbEDY73w3rVGv6d+vbGD/APTPjb1KbU/vXSmtmMdNI0qGdnaxJLHSBAAUTjQ5biBK6qymidWnS3UwIOsWIMx6zjNXnJBEZumSCNROo/TyAwizmX5oke6L337bEWBHrbGgdN/y/wA74DZB0Jv0nt/fGItKYOWQq5AsJAtO1hudxNiOvcY0vA8qKQIUiCQZg/v16Y9NKP6f3x7UzhpozBQx/CWgH1MGI88XoiDCDzIV/H5bLVEKJUkXV1hT8rz/AHx81/8AaqwqJRq8lOm3hppZZFpgHZgNv74+i0+NAMoKGCxU2JIIHZQSQRf/AMYynH+MIK5U6Aq3Hh0xECWln1Eg2NoBkHvf0GEwkbmsx7RplzmatWkwNWSSCPUbRNzYW6dowuymaqB4iWWzRTUEAyTE+fe+Oy+e1PoJVDcoyg6gx6uCbTcQcB16VN7F3dyOd090eXUT0jFALXRJunubrNmKeWatAZnYBU/0wLbGAdsEZzNtT+1ikQ2shR2BSQBPqJ/0xiFOmUOVlhoXVUZWALEBrX7yoGI8YJoUlGsJq53tfmutj079ebEqoxeAc+H38phmlK8EVkao7ltMqq1bGfPz7YqpsopmnrOsCYCgWn8W8T1x7XpfGy/DuzEhj3AFgY7wcMBTVJao4dygusKCPwkmw3364oGoEpJW1BmDK9mB1MddMbGfnf64urLRLTr5iCwUXAvsYAgNi+vUVw2lWCCCVVgSLWBItHe+KkhdNSmihphmiyg2u3xEeeCbFO0yF5Q4sukc9UeQgAegjHY9qcJQkkVJm8tpnHYXDvXSE9qKrhamtgyzBeSB6kEECOkG0TOLBlqr0izOCi3JRxDHaBNxB3t9MLKVAa5CgEc5JaxM3CxtNhpMYZ5LMq6JeopJZmAtpIaIUzc3FjvGIG1/XXmpKPCcmCUSrVELJA7sSRzFrmBHbFfEa7Uaq+EQ7EFXCENAtc379N8evXpPV8NkbUvu1ApCsLWIG0zuLCNsL04b4ThkcGozGUIIXQNRUBgbnbbfDl2LPl9JgQRBVlOutF5pu4S7c0s2qNpAuN/rj0K1Y1GcM5IlSrbKBOqOgBx0sirUqhAykg6RYEk72sbxiWR4g9MuoVB4khdQ5R3uNjvhXFzHS7nw28tUohetQZ6CItQkLAMhTrix1LMefrgrheXXxELDSK8KBWAIMdSqxom0T++FqhSyM8I1BymmmZUDT8Rjyn54P4ZWZGNemBVQEOEYK2prADnBIURqtHlvjqZLDh0JMcZy8vdHivo3s1wgUaLB6SZaqTcUnlTAEOA0hSYAMTMAnyEo1Fq09NbMK7pvogiCSs80LsY69QdW2MZxr2hfNoRmXIP/ANYpMQDG15uQwN8KKBqKo0ErUpnUINieqgn3gRa+5t1whYZneuNs19ryQBRVQBUXlA7Adv8ADjxqakgwOWdNtu8HphX7I8WSpQUeIGdAPEOjTBM9No6WN4w0dwDa9up/QYy1GlroKPBCs2pZEqZIlhtHWJ2tiGTzMTqgMdwD12kT02+uJVc6qoWJkW2MySYEfO2Kn8NbjSOq9I7xG3XbDNCBKC43nqaK3JLRzDXphBPMGJIABAPlqBN7Y+fZPKqxqvQqNV8RoKs8kXEmYA69N8Ge1dJ6royNIkwDUBWCIkBBeduu8GL4o4jWWiKNKnTCioIdp92RBYHzg9R+eNeLBDTmUWqriGboUXZnRnLblYZQR02gm1zFumBgaaoVFJtb7JHujo1juT1OJ5HiBB8FaaRfSEiNMxLE7E+ZwXwyu9AMqwIY2sZJuIO5iR9MXeQBJKWY0TX/ANv111AMJS0UyTsIBZx6wHv6YSZuulfNvXcMEFQTpO+0Ks9xAth6mfFKmEAJdgSZjmaJIMmN4G/wnGb+yxTeoRUXUNK625Vn+JZ2P9MJTdMk599ES2AmPGc7lfESmKTZeCOYKzA9gVBhr4S8f+9hnKaksZnrpkxIMR0xOtmadRRSSiVYEDxC51cp77mwPlhZmUDVW1rDi5DCYG4mJtHTFGmbogQrVqtTOmkGS252YdS37DF1HWRICgTMkxJO9trdvLBdB6BTVrCh1lgLKT0EDytHngKrnVCEIoVWMk8rcvfVuN/I4BaSUwKaZDhg8MTWpqb2CLa5tfHmE5oZf8ZHlG3/ADY7HRvQlPs7kVy41EMA0AVNkaJ5z1v8sBcTy5rgMrAkiex0z5XuLxgs8QqHQH56t9KmnGmxEBZjad8W0JCgrTACsAupCvNpM6huLQYuDhXNDrtKQb0PTW3NTNgCukCAO1jtb1xPOvQQzTV1OxUNrXV3BMkemHVc5Xwx4JajW0wxY2M7iW2M7abdMIM3QzBrAnQsblVJOkdSAebygnc7YiSHSMj6HhsK7Cp8Pytdn5H1kcwpheZhEwTMSPTFWfy9XU3w6l1/y7WPRp3t2PbEqOa+8qVFqBpBIvp0sIlhAmSBEGBvh37PV6Vaj9nkyZhdyDvqQnqDuh3BscK58+F2XfewotjLVK2UeEQzBDpkRGm4sWIExJhj0jFLU2ov4TAKWEqbQSfiU9Z7/vgA1tNeplKlmgrJ2YEbr+uFfB+JQTkc60IG+7q9aFTow/gNpG0XtjqbXeJp0gj2I8kWtkRkpZz2jVSV5mYEiNoPX88Q4VxtqrmnAUlTpM/F0wP7a8Lak61GWC1njbWOoPZhBGEfD8x4dRH7MPp1/LGwu/bRt2R9phSbE6r7B/6fZnLmm4zNQB6pQhS2n3QGIA6wxFrmDi72n4g7u1Ic61zTKCBuSYK/KAT+1sYipkfFzD0ejqlVD+GwRvyJPqq4M4bnPvQNiGAUybSRt8x+ePOrEuh86ShAhM/aD2qq0q3gkDVSWGUbIiiTMG7MNIHYwfLCniftNmfCyigCpUqID1kxZY0mx2Mj8I88KvaPK1auYqlEZ6lZ4JA2RQu8WEsNz+D1wb7SVEoinSDhai0VRmUFm0x7qAWE9SWBjFWAAsw3Jv6faJAkBSynG4qJQA1VXIVmW4UnoD1jqfphnmeLo1V0DDkbSBa2kR185+uEPsrk6aM2YC1D4KMwZ4UFogDSJ776u2EDcWcGUWmhkmVUEyeut9TD5HGlnirE5wI5n6AhD9QyavovBMsqzI1iDcqLG99Qt17Y7LIyxLDlJNiDEzH+eWE3A83UXKmrVZ6jOYQEySJgAT1ZsEZgwRQ1AMeaoR1YxMeQPKPIYzumtVLW5Axz18kBb+tFdnOJKG1kKSSaZDgLpg+skHcmB88W8N4yaJSjoMtyoDBSSbaWO4wlzOSfxQyrpi+tYJPqpIBaOmLKRWQ1YVHQOwsYERaOog/TGosLBhK6xuEdxAjL1XNZlZ22g2WbWjbcTGF+SqFwwZ1ALAuXEknyjpEWJ74IymbL1Q1NECgBSKlwxO8mTEgkWm0YnmaWW5iTVBLbOoNMEdCwExbffHBduVvDOJ0NfgtTEkmakQJAOxPbYRjzOGi1UNTpqyQVOkfFvJ07/PrgGv4lRlU5em9MbeGbH0IAv5HHgo0xNPSyqWBEOAZ7b27fTDErounIy+ZN9NE9ixMx0nlPTHmAq3HqiEromOp/sMdgQ7Ymkp5xEVQ9EnUhewUFRJJgSSOX6jfHcWgQlYvqIhkczfaUINrdZth3Wou4IWoRqGxKtFgLQQx+mEGZ4fUZgtdi60wQtQHnIPQrEL0nvAxF5Z/WW9SCU0uGKFd9QqvqlKbieXb32Nmmfphrn3+7WqgZVUBW8VxrL291Qv1wBXrmm/3dOmiASpIuYJBkGSSfnsL4UcU4wm9RYk2C9PQE4bCXC4kevfkiSZgK6rmJkpd99Npb674XZTiDO2unyVV96kTAeOq9mGFmYybk+NSfxIvIsy+q74IyrDM2Y6ay7OvX1H+fthHgROnqNx2j1CbAAJWs4v8A/wClQFen/wDMy4ns1VV3Uj/eLv5374U8Syq1yKyxOgFgRMq1x9DI/wDGI5WvUpVFJIWtuGU2qR+jDvg7imcA0ZhV0jVFQCwGoyTHTm6fxGMZi5wIjlz0+PldiyXoH2jLeA5unKpPbdbnsQfljJNwioGIClonr2BJ/TGveto1WlSNSkd5Aj/mJ+uI5XN0yaNaDDuoN9iSBf8AfBoVXNJjI9U4dey8p1mFHL1AdJKjUfIAx8iZt5DBHAcvLGoqhtTgBmsBDAkgH6dTOKM2ytQQg6ZhebpGqT36H6YY8FAWmAp5i4tGyke71O1yfliFSQ0xt9JS5BU8QzrHMfZqQJLAF3Jtp7D8K9+5IHbCXjys+ZdvcUHQGiSxEWpj4jNtwBNyMaR1p+OiyCx5zB97SWie4U9O97wMLaeQ8WqXLktJidhO0do8usYpTwscNzev+I6qHGXKZNaVJTNQ7C5IXck9b7G1umMXkck1SqtKIk9th1P0x9KzNIB4kKqKFAI6Af5fA2camsEBdUEBh23JnsP6YpRqmnTNrnqfhHFAshqzKsEWFIEL5ECC3+lbD+JvLGGzmbY1S4JXaPIRth7x7N6aYXrVvH4afSfNjfGcqUzMi8nfubf1H1xp/EZDZ73+qoAAIWp4H7RTCVLN0PfDr7cgPOiuhJLhgIgg9P8AN8fP6FDdm91d+/kPn/XDrhHFZYq8Sdu3pjbOLwnzWd9PD4mp1WWmulqtNlWTojcrMAnSZAiPeicMmzWVhaZUI1pRuvnBse8+uAKepmLtWKqoECO3T08sdladN6mg0dGx8U/7QRuAvWZ/XEXtixQaZurczQUFhTY6HYeGqDmWBMgARGr03xXxKq1RXkBhKjWqwQ6yCSDe0CcU1w1Orqy5ZliJqqBBmTItHTBXi+KaStW0MNyANIBu2qDcmLX64m6JTtlUquTgatTGLtr3Pe2OxbmMnkwxAqMfMII/IRjsDxbU1kzzmYqUtdLMgKynmuHFo2noRi85yUUBipG0AH5aWki2GtdKbGWRb9QB+qnAtTh6QQjIoIjcqbiN2XtjzhVpG4JB3faiUBVrhxD0lqjvTMN/wPY/JhhFn/ZOnmCWy1U6+tNwZA/lMMB5iRhnmPZWoRNCsVjoIb8pn8sB1aebQgVaa1QDYjlYeYmL+hGHa8syP/X0PhPXeiJF0v8AZ3g/2d6jZlQsABWJ5bzN9u2+LBxLLrmGNPSYW7dD39Y74d5fjytyV1btLiGH+rZ/nPrgXP8AspRqfeUCEO4It/yn9RhseNxL/T4+JQs5xLknzuaFQ6a6KqMeSqhMA9NROx8/rIuC8vUKN4NYSGGkMdmts3Y/tgU5CtRJLNSCbG5M+igQO0SMF5HOUiNATUu4FWSy7EQFMaeum5WbE7YFRowyMt3dj3YpyLInJ5cLFKSREAnt0+lvpirhOQgVabg6GqWnzAYFfT9Rg81SDsB5gdehBM288R4nreCgEl1eBMkLMgfJjjM18kgnPrtSNdCS8Ypr9oFNZ0hiBI/iZvpe3yxpaVDQq3bmIuBuBAufM4U1qDNm5YQgLkHad8OadVk0lWKqNo3IsI8xIM9L4aq/wt4J3lRy2RXUtU6wVpuslQN2nqwv/kjEuH1qFNHcPKp7x9b3IB9fIRbEqs16BEBajA2U6QwkxDX0kgb7X6bYRe1lCo6Ll6SHUW1uAIBO0E22Im/bBYA832xugZo4pMJrmeI5fMGpQK1SLFjpEW02nVN/TvgfOGgxNPTUI06nOtVVUB2MqQNW3oDj2v4dFXfeTJkwJgC5+m2E2fzFTSKRbmP3lVoCqg6DrH/UYw+I1ny3LT3Pe5BuaozXgtUFRqTOTc66vJHQKBTDN9ALdZx6lFQwzNWkxG1GgzHT5M4UDRTtIQRqI7Y7L1VUF1UxsC29Vu8zIUH5nHcIzQ8StWqaimlhUbeZBi3kYIHlbY43sEGyoTZLeLPUquXJDMI1BVCgD+RbQBb6YUVqekggiDcQbjtPbFtatLagSvpv3wQuSNUa5AAmWIjubDri4OEXKcWTXg2e8RdLe8LHz88NsjxX7OWLU9TMOUg/COtzYycYfJ5go4YdN/TGv+7YLUZdYAkAGJBGKkYhvCzubgduKNzmcqVWAaiVJ93VUMbHZRbAXDatedOl1AjW2kzBnod/TywRlldtq0aSGRQ06QRYE7nqMFZnO15prdL81RgSACsgb3JtiE3RUxQygsM26+Upb8u+PcBscuCRVy61HnmcEAMe8TbHYWAulas0RrZC45TYq6yxvuIAnyHXAdTiNMEqalusmmf/AOgP5YszFH3glGisHlMP9ZFpuQe84Q53guYcgJTyhvsR+xGPPNCk4zI75roOUJuaNNrpUSd+WpB+jW+QxJM7VWwqsQOjAMPrjPP7NZxOY0ckP9Sg/TVOJZLh9am2oUVpn8dJwsfMVlOEP4wB/qO95QLYyKeHiQP+0oo/mvL/AGP0wM4oMdSVHpt2cH9R/TDFMxVCfe+HUJsNSSR/r5m/5sCPk1Lc8L/KNUfmP+rEnU8OXfqVEyh6zvHOocfiUzPr0Pzwjz/CtZD0jocdOh/ph/8AZADylSPUqfp/fFqZCRJWR3DAx++FbVc0yFzXuGST5DOPDLUQhVEljssnaTY37b74ZUkDKQTsJEdu/nF7eeIZ3hiVV8NjM/C3KZ7i/wC+KMpSbLaaanxb3YsJSRbSIv5n6DBdheJbY7NE4IdfJeZpUpZkhjqZmkKNhY3b6m2+GDOzNIJAUwALTA6nsN/phQtMtmfFKkKLgkwL7AE72tg88SQsVCyR06CxP08o7Xxz2GxGcJ3ZWTDL5ppEwxBMvGnT16RttscXIVrrqDEOJFMOYkdt4JjYmDeNtkT5ouoAVVmRG1j2juMV5mqjfcknaCB0HmemCARLc8/LU9EkIefFqkuIp0DfV1ftHcfXbAHEcya50BTp1SRtqPST/kC25GNCOKUa+mg41uhCq0nU0QAx/GRaQTqjmGxmeZy60W0qia26qLE9TO+/z/bU2WGcJ3d9VRtkpGQJWajQOp7CPdUdz/nfCvOPM0kU6OlNTv5s3+H0xsKgVEBqkSLhUXUT3AXp2nCN2zbE+FTSkvTUFn5xOKNquYPFHM/SaUgrOlOQdJYD3VFhfq2/y/LAFXMszDU1hsBsPOP3xtEylX43T0WiG/OMXPlhEfZw/m601H5D9sKPzGjSefyAjjCwWZpdQPUDp5+kYfezbMUKlTbYwYIOHLVSCAxydPoATqI+mnFlDitAsEasjMbAU1cfnMYqPy6n/Fvv35pXnEIVlLhrP4atU0ovRUOqx921oIxLiy0TVfW8U3iKZY2cdYEgehx5XzdAI7DWWTmEe8eh0mZ23x7QzFErekxVlA5hMj5i/mcJUe8XIPkPclAZKQ9kEeGDiCPhAj/px2JNVrfC6KOgNFjA7SKkY7Ef37z5/SMb1bUd3QKaB0AmSx1liDsqoQCS3cR12GE+epVgxNTMUcjT6U098jzSkNTHzJHoMOM3lMwwWmHSgkSwBKmTfYSx7X3IPfAHDfZzKmroM1qhMxUfQPUU0mp/xRja17cj8/SmHQZQdPjGW1aUXM5tyfiYqp9ATUeMaTJLWIlaNOkD0Cmf+4n5hcEUayUJUHLUgDBUOiSf5V1NPq49MV1eN1qinwKYaGgnUqgeeqWY+obEqjGaDvilc4nIK4ZVo5kqOepACD85P6YqzKgW8HLC3xudX5T+gwBms2qxrqiTuNQKz/PUv+mIu4Kk+KoWOlWPkCnMT5TjNgcf4Fu9YUwCUTSynX7oeQ1EfUrghcspF/B+U/0wubIIADry41AmSZMASSQZawE49yGZptqFNNWgSTpEmewFlH1jCH8d8x1TQjWlbQGH8JH6XwPWdfhlWi20j0I2xS1SrGo1NP8AAAI+Tbz5x8sDVTUj3tdtgLjvILXt2xP9bW6hPhKFp0q61CzAuD8W8dv888Lc4GpVHYcx0WB3FxuOsTY4PytVgSo1apkXgG20gkT5YWcW4xqBQgahIJYQyzY3U3/rjVSDi6I4qoEle5eo6MXqGbCGJBA1AbAbYnRylRiSpe8HUbg37MAy9+2CNFUKtRdNXl9/qB0sdz/TFiZjOGVVApizFfTuTY4oX6sjZc+y4nZCYcEyYoLOmapBlugJ3IF/L6DF2WpMsga+YySSLn5n9sBZSlmGU+K78ywCsCNpIjeDt88DjhyiA9Wq0MG5lboOpj53xncXOPif5T9KeZuU0qVHBsKXq9Uk/QD98VV8+uiPtFFH7iD62JPXC5cplFtrS/4n/Yn9sCTlidKyCPwqo/PBb+O3Mg+XzKcNHYR1F9csc4zhBLaVIEfIf5GBc4mWMlmrt6Kf+7A+Xz1BSVBqQO4EW7dsTauhuNZHr89gRi4ZByPoPhGEMauTFxQrEjuY/Q4lS4nRQgpllDXMs0kWnt1xHOuQwUISWjTzm+raYNj5YX5kRIIh5uCSSBt1/wAjFxTDs58/tOACtRT4gTBAROsx5eXfacCPmsw+xKKDBPqbRy9sV5bTpQvdYBPoMGNmKT1Feo7owNgvRYszSOpIjFX0KYvAUGZwjUV4goRHcO3znrO+OwA+bqMSadbkm0sJta/L3x7iX6wrQnuezIqOWRWqKTYLyJ6tUtMnoJHniocEzbrDPSoUTPKg0r/wLzVD/Mflh1XqJllD1ZLwSoN2gbxNh8vqcYrintrXYvpCKu0MockT1LfpEYz0A9/8iBtUgP8A5ROvh1FrBsy621GCB2CrIT03jE63GjVaBTqKg92ZIN+wUAYG4fxDPVgWpMoE/gRQBHcKOuLk4gKdquZq5ip/u6BMfNu3oOuKVGMNsz3yTlkiCqVz9RisZZCY+KmzHe25ja8R1w+PCa1RJzASgGA0l4XbYhNzgenWzjLqGjJ0hu0y8fzNLf8AThXWZaTnQWqVFHPmK7mKZ7RN28t+nfEsTJtnu+VN7S60p/l+CUiZBeqyqVNtCwbHe/U9se0qCUyVhRb3Uk/8Rj9sZF+KMDyFiCbu1tR8k2Uee/phlkq9R1NPUypqnWHKFZ6T19D+W+Few5vy2JAACAUXxLN1vgyrkDq0Iv5ST9RhetOqQGflJ6AWX+pjuYxpOHcNgc1V3UXYuxP0BMf0ws47n6VIEUgSdgsmSWNiZ8gfphJDv4A9/oK1sgFns7nmYksoYdGJIf8A0tFoPQzhhkKuWqujOwFQ8vOsaxtDEArqH4jp6YQ5unWYhm84OwHQx6G2O4bRLM3ZF1CO4jrjS6k3BnHBU0utpRyhRNBN6RgHvTJtPeNsG5LMFYDQT+EH/pnoe22LMrmgyrImVkdyOo+l4xHM8LV0AVoZbofLsfI48ltTEYf33sWWEQ+SSpDI7U3GxUwPQqZAPyjC/PU85T93w66jdXAV/kVhT64sFQiD294DdPPzXywVXruqzAYbxNm/lbofP6zizHlkNePj6RFtFnqnF1ECtRKMbxGqPWwIx4cvl6tPxFp02SdxywT0NrYnnEGZU+FFTT79CrZ0/lI/UfUYRZRBTL6dQDDS1KpIB8ieoxtbRpn+SQVYNByR1fI0hc06w81Ov9yfywKMrQ5lWsBawcFSPmenljyjTbQ5pkJp3Bcz/pUyI+d4xD7TVYQ9IOIEagok+pI/TDinUGR75z1RuqP/AGOsTrBVwLyj7kfT+2AG1hn8QcxBMkX+R+f5YPqijGmGpG5lTbsZOFOYJLxq1x1/840Uy4/10+yFQXC0FJJpqt7qBbe/Yd8M69ekikU5Wm+lahqgyxFoGodIuvTANOkeRYna0xPz6YjmKyNJpgAC7rUOoAg9AZudjitXRQp3lMq+WybMWKgT0BgfQCMdihdbgMTSBImAi28vljsLDl070RxFKlY03Qux+GSsgd4AED1wBXytGmWYJ49SRNNbopjyuwJny6Y0GcyjOWCHw6JAYtoIL2lpmCYA9B1wLlMxTRWOXCoi2qZmoJ9FQbsT+EQPLrjEajjpyFvM6cBfiiAhRwzMVoOaqGknSkov8kE/UzGGOSr5egrGkgVVs9Vr3/DM87/wgwOpGAspGZ8RlLJSBIqE3qPuQFYnc9EsB6YFqZcN4TVqZWmDpy+UU++SRduoE+85ux2wP1TZ/kLD758U5OiYLxHxVGaq6lRSfCpg3qMPi8yO+wJttjK5nMtmIRVKhDZVHKJ7xPNvzHfDTjmYavVcmoqZanFMNFrdKYF2JMnSLAETGI5WhSop4rApSJhEJ565H4iNkB/DbzOKsa1gxRwHeqIAF1F8gi/eVCy0g3JcanMbGLAb3m2HXDQIp1K6gM5+5orvH4iDt/Mf1gCGQybPNWsoaoAAKPRDuoYfDAvp3AubkYr4iwoUalQNqrOdJqN36hZ2UDp54y1CXuw692+TrokLRMI7P5lixJcQpJImFpqOsdWgRJ2wuyjPUGqoAzuxZbAFRssMNzvEzirhZAyurfWQt+pN2sfT88eZfOjVUrNOmkCiReWuCQB2ufn0wGU5JGy0os1lCZ+ijkp4hWnRIUhhZiLRrG9+6jvivh+TdKWZqsLFLFSGG/QqSMVe0DfdUVjTK6yvaTYnzicT4cxXK13UlSSgBBII5j1xqc0imIOo6jvVOclqOFS1Ck3VQCD8sHIdaytmUmB2I95P3GFns/xElaAeD4iMJIvqQ+XdZ+mC69daLlySqtGrrBGz/LrbbHlGmS8ti948/wDVAsvZXVKYfnBK1FFwL6l9Ov649ymYUoWpsCh95RfQepAN47jcfrLidMlQ9OzrcR36r8+nrjO1WZozmWEMD94nfv6+n7jD0m42weG7soATmj+I5BalRWT7uut1IPvjsG/ffFFTMiuzfa8sUCGBV0zH8w6j+IYM+108xSB0kWBgbr2Ze4B6jBtNxUTRVIJ21D4h3I/X/Iqx+BsHTzHA+xTmyQV+CaU3D0yZVhBEHzwlzVEjUgZwwvpY2YDsTvhycnmMmxNM+JRNypvE917fxD9MXZarRzEeGFDgyaTAdOqE7+mNbK0XJkbflOHLF1WJENvO/wC3n3+vfFtChJWQZJt6D9d8e5tGFR9SbMZBt8/LBXCyx391dh2J3v1xubfJFzobKPrU3aRTBJAJsYMD/wA4m2W1CnTYU9EbgyVJ6nbA6rLFuYhbEKYF+7dPTFtPIVWQ1Vy7eGBysTyqOpkm/wCcYDzJSMEBXVGVDp8BjHUNIPmDOOxNeE0ou0nyI/c47C2TrR0XOs1H1co0kKRpIP8A9aC19rnbc4ytVamafwyBRpUxOn4aS9SfxN57sTjT5bjC6Go08uXemdJ1adUk+8O8+9bA/E8gtNSWGmjq1VIbmrVOigfCgMwPUxscQDsN44bvvvapOslL1UKCpUWMrTP3FAwGrMN3c9upPoo2xTw7irNUqZmuutaQlTADKzcqopHQapgzEThZxeq9WoHImYVVGy9FUdh+/rhjkcsr5cmo0UFq85HxaB7q9y7PbyXywaoDW+LXs8z6qjIiVflcrSrD7TU5qW1Kk33ZkfAg1aSvdv3xdlUq1Kyt4INc7MZ0UVFgojlkdh+uw6JVrOrAKpIhF+HL0dp/nOw85+TLLgZdWJVqdK6oDZqjEHVUc9Aq7DpqHWMRe92Tc+nfrwRPqo5nNswZKZC0qZILkR4j9Tb4ZvA96B0wJxLLimqq7e6slmEsWaWJ07LcgddvnhXTq/aay3ZaZYU1UW3IGkAeVycQ4/UarmayzCq5k9AAThm04cG8zx7lcGwmVfMastRYDSGZ28yQQi/Mtf5HCjNc1Wll1jSpFhG53/LDLixIpZVUFlo6l82YtBPoJPzwu4fopo9QczAQH/iP4fTvh6LYBI2nqiFL2hq6qzEi0AKP4RYfoT88WUVP2Nybaqy7+S4XZGGim5+KzH4Sep/hJ37b4b8QplMsquDJrMYMXhVE29cGoIwt3j59krgclTw/NHwKcG9HMAiOob+9vnjUcZP3ZYfBE+dNhY/L/txlOG0ClOpym+lgCOzD+uNZw6rLaHFv9mZG6sJQ/wDEGX5jGX8hsOxt0PW/W3NObqj2XzxQeDVMkWmbkDY+en9MFZgChVAsEqkjy1G4+Tf3xkuNZdqVWVJD0WAPmPhb6cp9BjS5esmdy5Q2J2/gcXj0m49SOwwtSmARUGRz59z/AKpuABnRc9EUmLLyoSZ//Nu/oeo2698WvSJPKAtRbgfuP4W/XEKOekAn3gfDq2jnGxjsw2/viqvSdSqgnSTNNzfQx+Bu6n+3QYRoIdhOem8bD39rGhRwzzEA6ZUWYfFTO9u48uvrbAHEuCpWAq0iFY3DpsfMgfqMT8VpNULzrarT/EO4PXuD9euFtXONlXV1OrLOJUdvIdiO3l88BtMh3/rsdnt8aFEA6KFaoTFHOqZ2Wuv79x+fcYhXyBoII51OzDZidvrjQCutdAyFaiH4G7+R3VsA5dYciiwge/QqWM2MqdjHf9cWo/kFl4jaNProgRNkDkFCKA5I55cfi9R5eXQYIfivveIjNRDEBVEJB/Ix2xcKCMaj03JJiUsNhsTEkHEKlAFQ4UAah9zsJPXeJvMHGwPa+4RCUPxGmh0rTpFRsSoJ+pOPMOswHLE/Z1+f9hjsVgJpCbsjK9VwFpVWWEk6rADUzQbAbb4BzWZNakdLqEQRD7sNi19pExjQ1MuPFevqksACzxy2BhQBsTc/+MZvM5TUrF48QNqVCmomTK6SDcNf0xjotk4zy771OqSZukycOLVDSBEXlugUbse0fri/N5XW1CjRBFJV1CepLHVVfpZQG8tQHXDjPgVGakhhmIDkXlwAdFvhHXz9MLuOZrRTOVXfQq1GHWwMDyj6zgPqOe8BvLhliPnb7sW+FLuLcbV6vhINVLVqcxeswA/K0AYv9q842rwS3+ypxUI21m7KPVjAHZB54Xez2SjMCo/+zoA1WP8AIJUfNoEeuIB/HJdvxT/M3Ukd/wDL4sKbWOAGnU99FS2iN9mUZszRYj4gY6IAZ+pwLXHjksDFEc1RiIJIPXuTaPXB3A//AJFLVaGJVepseZowB9qVqYFQkM0aUjk8MHt8iZ8hjhJeTuHuu1RvtKxKZYD4qQEd7m39sLOL1AIpDZN/Nj/TbDvNVl8GjVYgMoZVB21GD07XwoWlTPMVeodzbSPqJJ9bYNH+eZ6oNQmXrBVaUVidiQZBvcGfrjR5bKtUy1FHVj75Dj4OYQJNtMdOwtgPLvUXlpinRgwYSW6fG0zM9Ox7YIzmYhaJYkkIbm9y7bx1wKp8TePsUTdD0cloeGqU5dSAFYtI3mwgbd8GGuKWYcMWhyEJiy+6VPvdGgzHfAfCy75lQACAefsAbdf0wL7So613qWAZiVI7f1jAIa92AnMI4rxK0XtHR8VEzAQlgfCqqPM/1uPXCHK5sZasFUckDX/FN5B8unz740Ps1nBUpEPfXZ/UKBPzUA/6Thfx7Jrq0gcwkR3i/wC8/XEKXhmk7LvofZE7Ezz9JL5kEFGSKoHxLuHWB7w3HpieXzAOqhUglYkj4lIkMPUYUezOe0E5drqRI7Cfhnsd/wDzg3P5PSoandkBCjqUmSnqt9PlIxB9OD+t+eh778kgGhRNVwj06cw8fdOdmHVGPX/PnTmhTYMkRRefEU70ntzrb3ev0PfFGVzdPMIaNQz+FuoPQg98el2V9FSPEAgH8Y7+eLMku8X9D1G3vJGYsgK7NlG0CJ7dGXv9OuNBSzKvTkBiGtqHvKOhncweonAGZyQrUwvxKOTvp3Kefl9MV5HLVBTRkVjoJEg2ZSLNB7W6Ri9RjavjbYhJhiyaZqsRoVyQARzgA/IyNjj3O5KjVMEssgAMGIB9PTznAdHPAz4qsJUgp0fzUmxi8if0GIUUpaWNNCabQGptq5T1s3fuMZhLTMQe+9h0hMGkoTMPUpsU0VG021Etf6GMdjqudpEk/aGXyiY8pBjHY0is/UejvhNATnO6yAqVBzsdUyBedrm/TbFfDmWiy1apZhsq3MRI1GfOQPOce08iQimobSSVO6gEhQGB3JiP7YICto8YKVqkQA8QGMCY/Cmw74FUxDWjl0Hzu4qIVlVkR9NKmAxgOFjl1bCPM79QPXAPF8mH+7Y6aqwFtYAxGpvntgaiqLWDagxQHU0Ec0+85HzibY9rK3il2OhFqSoO7md47TaTGA1mF86wZPl6JoshKWRfwa6QRqdaXyHO7E+cJ6DCfiLrTUCkA0D3ui+YHU/xH98aXidQVqaKGIlPE0D4yzECfIBR5XGEFSmUYqwgjc9Pri1KHSTt+vZdJCE9nsy32ik7EGKiqZInmt8/XE8nlTUqOKjaadFdLt2UGIHmYgDHHIywZLMDIjaR5YY8epTUNJD4aF/EckTqZuabdADAnDOtU4joftMHAquvmEq0DI006boVVeispAn574TA80jv9Z8vT9MNctoYZlUSUNOQRK8yjVAXpeTHlGBZZqdMKFKqYDQuovAt3gfvgMEFw3+3zKIUWro1PlBVk3ad5JG30vg6rliRSdQxWlRQ1IYTpYsZAsTF53wrzFMgltJAadujCxHl6HFvFZmiengU59IwSAXAcUYstQubQp4gcaBsBv6QeuKMxw0VytQvyKZQRv6z02xl83mKMAIrT1JP1AA2H5+eDU4xUSmkRoKxpPcEix3209cZv/Ec0Sw39lD9JF25p9wLJ+Ag8QhQW5jNpMCx9LfXCzjTmpRDk/eUX8KqZMiDyvA7xHqMRyufqV6FeQOQSLTO9oPob4MyFTxnl10lk0VU/wB4hA5l/jQ9OoFri5wvBLyLg9+fWFYHasyteSCnKQZjbUe/9sbPgucNZCtQFXH1jo48x1wircKSiWDXI6nY9iMQo8WemfuzbbmAI+QO3qIxavQbVpyDvBSl2IwEbxTLtSLEKLXOna880dj+RnBWWqrnKYQkLXp3Q+fb0OHHD8xSzCLU0nlBEKQDMXQlgRB9OxthQ3CqajxsvVFMlo011KlCPg1LqX5mMZWuNZuE2c3LvYmFrqzIZorvOpT2NmG8Yb8TzRAWss+AwltO6sN12264D4hkajIKunY86qysGtBgrMmMQ4NmlX7hjZ9p6Ee637H+2Ga7UiDqF3BDcO4ygKio71KbHaJCmbExva3zx7VcEsyGEmQoNwOg8/QYv4hTzAIphtYeQyhIhR5kxOFGXpUEJWqCrLsCNJjuI641QHCUJTT7HRbmKoSbzG+OwkHECtmpkkdZN/Ow647C/rGz1KbxdwtdQUGp4azpQE1KnntAOwbcW2JbHtSoTWR4kKea9lAHL6kHb54tzeZLqtAcoVgjMDsYuRba8ee+FmfpLSRwzMaYgrNjPmRcsep7fnKiz/k7XLvf0gKR2BTr5xBUav4dVtQiQDHSOQXgnvf5YA4xl3DM7uFBLNYXABtI3No2jpiVYD7MrsD4hbmAPnGmB0AO2GWUzFItSLkE1AgUHfm02A/U4d8NM7j7IySlfENS5glSbKKZgxZAAZta/wC/fCivmQxlrWIAWSDBNz3vhrxB0bxK5YAliSJuu4FvPfzwDwNtWptMGQJMQJ3OBTswcAmuoZOiwpGoCDqU6PRfeN/8scX51h4dKpIK6NJYXHKY9doxZxUE1afhCaaqAARYCNx1m5xXX1nKvTkcpB2+EkyPrF8FxIIdv9DZKYKhw108RTYyYPobfvgKpwtASASIJG/y64Fy6EhZEc3Le2/9cN+KZf7wsGILDVvbzgeuKF4bUvqOn+rsJGRQyUnGr7wnVvqAOwgfPzxdxLLBjRPLK01HuzNo2npgH7Rb3j526/TFlfMEhOf4f0ZsOcOIGEYfGaqHCV6sfoMFpkkNMg30NIBOwax/ML9cDlWi5bHmVqorc0kEaWE7g7/1HmMP+xugQhx1T7hdNRl8ywvCnb+U/wBcIjmm+ER5n+gxpMvl/B4fmdjzCCOuooB+Qxk6r8oI3PTqPliYeZMItYE51LmaRNUk1aQ94RdO5WwOk73mMLxlrwpRwRI5oMfymMVZZShR1uTuT1EXB8unzx2coAOAq8puAOvl6jEmtgkA2VLI7hb1cuSxXknmHde46SP83xpM0QQKoGpGADgfEv4h5j9sZfLMqMzGo6GBF4Y27jf0w44RxcyFqqNDWY9ZPxW/MHEK1Mz+xueu8IZqYpPRJ0MxYEMrbiopPlt28iMSrZq7VAdbG283G6zgpECMaQYMrDVTJsPSR3tt3nAlbJnnIaW/BA37DrOGaP2eJufVdMWKJy3ENQ1atUAB49LOPPoR1wq4w4phSsNUJ5ybgoQZMH+LtiGRDBtQUhiYYSAGGxBBNj+pwenD6VSPEkoDaDBUGOvUT06TgtdgdGhQhZ2o0me/Yf3x2HeY9mAGIQgqNiXIPzAXHY0ymlNMtlkdCzCWMkn0Jj6Yp4XWapSGs6tVTSZ6iVEfTHY7DLGj86o8aoOgpC3z/wAviFCgqVKYVQNh9PPHY7GP8jM96K9PRY/OfAOhCz+eC6bFKNYrY6/2x7jsaHrmqHFc0+mlzGxt/wAOKuBsXqsrHUCjSDt0O3qMdjsTqfweCYDwq3jNFVfSqgAXAjrivPWSgessJ/P9cdjsKc296FKMglZqHU1+uLahmmpO+k/rjsdi50VQrKPMqA3EbfLEOEqC8G4g/sMdjsKcilWkzNuEv5VQPkGaMZlGOkN1IufrjsdgD+ea5qOy1IeETAnST88e5bmoFj7wYwe1xjsdhXe65e5VQyMGuJIv/XfEaX+0Veki2Ox2GCG1aHN0wEdQICAFR2M9P6Y6sg8Sk8DUUMnvt/k47HYzZVHRt9gu0U8vQXwgdIltEmN53+s4EzI0wBYFTIHo2Ox2HeL8kyXrmXNyxJx2Ox2GCsv/2Q==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759" name="Shape 1759" descr="http://www.nwplants.com/images/perennials/xer_ten_jko_adjusted_cropped1smal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7583" y="1784351"/>
            <a:ext cx="367665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0" name="Shape 176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113</a:t>
            </a:fld>
            <a:endParaRPr lang="en-US"/>
          </a:p>
        </p:txBody>
      </p:sp>
      <p:sp>
        <p:nvSpPr>
          <p:cNvPr id="5" name="Shape 176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Xerophhyllum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tenax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– Bear grass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" name="Shape 1771" descr="http://abrimaal.pro-e.pl/araceum/syngonium/whitebutterfly/20110527zgpodophyllumwhtbutterflyh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3506" y="1439694"/>
            <a:ext cx="6983244" cy="5008730"/>
          </a:xfrm>
          <a:prstGeom prst="rect">
            <a:avLst/>
          </a:prstGeom>
          <a:noFill/>
          <a:ln>
            <a:noFill/>
          </a:ln>
        </p:spPr>
      </p:pic>
      <p:sp>
        <p:nvSpPr>
          <p:cNvPr id="1772" name="Shape 177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114</a:t>
            </a:fld>
            <a:endParaRPr lang="en-US"/>
          </a:p>
        </p:txBody>
      </p:sp>
      <p:sp>
        <p:nvSpPr>
          <p:cNvPr id="5" name="Shape 1777"/>
          <p:cNvSpPr txBox="1">
            <a:spLocks noGrp="1"/>
          </p:cNvSpPr>
          <p:nvPr>
            <p:ph type="title"/>
          </p:nvPr>
        </p:nvSpPr>
        <p:spPr>
          <a:xfrm>
            <a:off x="400050" y="114131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Syngonium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podophyllum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Nepthytis</a:t>
            </a: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" name="Shape 178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115</a:t>
            </a:fld>
            <a:endParaRPr lang="en-US"/>
          </a:p>
        </p:txBody>
      </p:sp>
      <p:pic>
        <p:nvPicPr>
          <p:cNvPr id="1785" name="Shape 17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750" y="1793474"/>
            <a:ext cx="3678650" cy="367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6" name="Shape 17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4200" y="1999487"/>
            <a:ext cx="3527819" cy="470611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793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Zamioculcas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zamiifolia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-ZZ Plant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Shape 302" descr="Schefflera%2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6513" y="2562227"/>
            <a:ext cx="5032374" cy="3794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Shape 303" descr="http://aggie-horticulture.tamu.edu/databases/interiorscape/plants/brassai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" y="0"/>
            <a:ext cx="3505200" cy="4834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Shape 304" descr="http://www.onlineplantguide.com/Image%20Library/B/1738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24400" y="152400"/>
            <a:ext cx="3276600" cy="2467562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Shape 30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 lang="en-US"/>
          </a:p>
        </p:txBody>
      </p:sp>
      <p:sp>
        <p:nvSpPr>
          <p:cNvPr id="6" name="Shape 310"/>
          <p:cNvSpPr txBox="1">
            <a:spLocks/>
          </p:cNvSpPr>
          <p:nvPr/>
        </p:nvSpPr>
        <p:spPr>
          <a:xfrm>
            <a:off x="171450" y="4834758"/>
            <a:ext cx="3846073" cy="197924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360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Brassaia actinophylla – Schefflera, Octopus Tree</a:t>
            </a:r>
            <a:endParaRPr lang="en-US" sz="36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Shape 317" descr="http://myfsn-ar.flowershopnetwork.com/images/flowerdatabase/PL00501l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1817" y="2362200"/>
            <a:ext cx="2892401" cy="35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Shape 318" descr="http://pics.davesgarden.com/pics/2008/08/22/rntx22/9ff61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28737" y="2438400"/>
            <a:ext cx="5815261" cy="4419599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Shape 31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 lang="en-US"/>
          </a:p>
        </p:txBody>
      </p:sp>
      <p:sp>
        <p:nvSpPr>
          <p:cNvPr id="5" name="Shape 324"/>
          <p:cNvSpPr txBox="1">
            <a:spLocks noGrp="1"/>
          </p:cNvSpPr>
          <p:nvPr>
            <p:ph type="title"/>
          </p:nvPr>
        </p:nvSpPr>
        <p:spPr>
          <a:xfrm>
            <a:off x="457200" y="1219200"/>
            <a:ext cx="8305799" cy="11430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Araucaria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heterophylla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– Norfolk Island Pine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Shape 331" descr="https://s-media-cache-ak0.pinimg.com/736x/7a/16/00/7a16006ab33a948539a7a17bf00a21f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6096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Shape 332" descr="https://classconnection.s3.amazonaws.com/773/flashcards/3621773/jpg/picture9-141C90D388D5B0E62F8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6400" y="2895600"/>
            <a:ext cx="333375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Shape 33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 lang="en-US"/>
          </a:p>
        </p:txBody>
      </p:sp>
      <p:sp>
        <p:nvSpPr>
          <p:cNvPr id="5" name="Shape 338"/>
          <p:cNvSpPr txBox="1">
            <a:spLocks noGrp="1"/>
          </p:cNvSpPr>
          <p:nvPr>
            <p:ph type="title"/>
          </p:nvPr>
        </p:nvSpPr>
        <p:spPr>
          <a:xfrm>
            <a:off x="190906" y="513998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Asparagus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densiflorus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‘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Myriocladus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’ – Ming Fern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Shape 345" descr="http://www.pernellgerver.com/asparagusfern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096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Shape 346" descr="data:image/jpeg;base64,/9j/4AAQSkZJRgABAQAAAQABAAD/2wCEAAkGBxQTEhUUExQWFRQXFxgYGBcYGBgYGBkYFhgWGRcWFxgYHCggGB0lHhcYIjEhJSkrLi4uGB8zODMsNygtLisBCgoKDg0OGxAQGywkICQsLCwsLCwsLCwsLDAsLCwsLCwsLCwsLCwsLCwsLCwsLCwsLCwsLCwsLCwsLCwsLCwsLP/AABEIALcBEwMBEQACEQEDEQH/xAAbAAADAQEBAQEAAAAAAAAAAAADBAUCBgEAB//EAD8QAAIBAgQEBAMGBQIFBQEAAAECEQADBBIhMQVBUWETInGBMpGhBkJSscHRFCNy4fBikhUzorLxJEOCwuJT/8QAGgEAAwEBAQEAAAAAAAAAAAAAAAECAwQFBv/EADURAAICAQMCBQEHBQEAAgMAAAABAhEDEiExBEETIlFhcZEygaGxwdHwBRQjQuHxUoIzQ6L/2gAMAwEAAhEDEQA/AOdxXCMULt/P4jo9q6ASc2sB1EA7yoFec5RcIy7qS/Ojm1wa25M8G4TbwqLexYl31tYfYkfju81XtWzyyyS0Y+PUtycnUfqUb2JuXyWy/Cs5VEKqDoBsBNdMIxxqilFRQtYEmtSi7xe3mSzdHNch9UA/ePauDpHonPG+ztGcNm0UvsZhpN64fupkB7udY9Av1rn/AKxl04lHu2GRkLiGTOfDHk2HtpNd3S+IsS8X7RcE63B2Na6Ci7w3hYvW2yGLya5Z0de3Qj9qwy5Xjkr4ZDk0/YnLvB0rdNMos4qzNhwd0ayf91rKf+0fKuDG/wDLFrvqX0dkLkj2cM1x1toJZjAH6ntXZkmoRtlt1uM8TvJb/kWoaDNy5+NxyXoo+tYYoyk9c/uXoKKbdsxhjXUixnLQI0FoAzdt0DPculAGkSkAG48GiwPgaAB3UNJjFsTbMaUhiVi60waADXRNAGGs6UhmcNag0CZSCyIqiSYLaoTNSykIX7omgTJ9yxnNKwSMMGt6Hahbg1RrCrr603wKxu6CutZpGrexhsRV0TZ0+Cw91cTcuhmNu1atAJJyvddFAU/OT6ivFnkSxafWT+iZxS00IcSveY3cetproMWlUEO4B0LidLY771riyvLUMH/2fp/0a9ImuBY3wrqXI0nUdVbRhFepmhrx6UzSaTVFjj/APAvAqJtXPNbI2g65fb8oohJ6N+aFFvSZwv8ANsvZAl1IdB11hh/1VwyyaMyzPh7MhS31MsYXBi3hTbdsmYZ7jDlP3fWABXLln4vU60rS2iv1JctU9jm72FAtI/4mceyBI/7j8q9iOW5uD7JP6nSnuBtJFbDHMFdZbishhgdP299qzyqMoNS4E6rcp8TtLcHjqIJ+NejbT/navO6PNLFlfT5PmL9UZY5U9LK38IXtOF1a4uH+YmT6QR8qywZFDI0/9ZS/EVpPcR4gi4cNZsS15hF24NwOaLG3euvG3levJsuyLXmdsijhzDdGA/pP7V1rJB919TS0Gs24PSrtBY2UgkHQgkH1G9CkmrQWeXQVOtTGalwCdnz6irGDApAeXXyiaAIGLxpLaVDkAfA3mJqgLOXSgaAGkMm4nQ0AeW3pAGQUAMBBQBpDTER+PqQJpMaOf8Q0CZuzcKmaTQk6GWi4O9C2Le4pYBDRVWZs6DhuHVvi1rNlp7FQ8Kt9qLGV7KOwbwxm0V11+K46hVDHYAQZPIV4MsOt6E+9fccOm5UcTZ+y157jXcZdFtAxGcnM1wr/APyHMaaHpyr0/GhiioYVf5GkpqGyLg43btIFwtsKIjxH8zke+1GHDLJNvIZxg5N6iz9nONLetHC4k6ataumTlboT6k/OK6czUIujSdRRIw1q5YxWUjXVdNiraZgenP2rmkoZeml9SVTgdLxPF2rYi7bLLO2ggjkfSvMxKWp6JU0v52MVa3MYk4Y2bM2XCMrOoBjKCdSdecA1rjfUOcpKW+y3NNUuSe1zBR8F4HsR+pr1ILqVy0aLxCPccZiVmJ0neOUxzrq5VM2XuWVuZYb/ANu6uvrsfrNeVkwPJFxj9vG7j+xg438otNiPBtC6G2sogg7t5gPlv7d6yxR8Wbjxbbf39hbydCfD8TiWWQhZeZHk19RFbZ+k6aO7dP6/gE4wXceFu4VEXzbMmczSRoPKdwdu1cqljjL7KaJjKJP4ot4JL3luLMHKefyr0emeFy8saZrBxszh7BuozfdFsknpcTQfMRNQ8vhZdC9fwf7MTlplR8mELYfO2gBhe87gdhXRqjHNS7rcu6kDsWSEPVoC/rTeTVk0p8c/oO7lRv8AhCJBEECY5wPyrRZYvdPvQ9SIPG7hiBWjKObyNMms3EZf4LtVICo70ALsutAwOIsyKAE3SBSGaw7GgBwGgR8pg0ALcXTMtMRyjKZgDWkMMLRjWpbozZrCrlouy4scs21JpXRo0mh3D2Y2NDIgYa+4O9Kiy7wPiFtbdzUi0hOY6kGIPuNdq8XJreTU9nI89uTd+pLxmKwTOL1x8TfZhC6oqjNIKKo+GNREfnXTCGZeVUhJS4DHHYQaDDMY0Ga6f0rpxYc3Ov8AAuMJtXYTDXbb5lVfDVoCyxYK/WSNAdAavLGSp8sJRaq9yrwsXWUi6NRItk/HpMj00+leT1rxQl/ifyuxnPSvslS4puWrbOinMJbMF35GG01Gp1BrOOOLm5J/C9QnTSkj3jmCRhaTxFtlbSQJ8pBnQc46GurBllCbm1d/UrVpas+s/Zu3YIfEupO6Wpy5j/qJ5V6OTPLTst/xNnPYicRwty87vCKFWfLARVXYLFLF1OJRSTd+ncFkihfAXC9i5b+9bPiL6bMP860ZFozxn2ezCW0rLPCMQoRVfQqcwLLmCztA6+1cuZPxHKL5dfOxjPm0GxFq+zq+fxUkSUP3Z1lRrWkZ4UmnGpe5cNHpuIWlym4p1KOCZ6KxQ/8AdXRtJQku6/S/0NWi7wfh6+HdDzlVpaOYAmPcVzZszk4yj3RlzJSKOBJKFnUJaICokfdJAGnea5suPz0nbrd+4pxt2TJN5iDoogKo2AnYVtmyrBCMoq5P8xt6VaD3AEYBRmuGFEahB+/esMClLG9Tpct+rJjutzGJ4eqOzPcChi2m7BWnX2GtbRzqWGMUuK/MbltSRy/2jGECzZe7cYEZiQAg+gn2r0Xk8yRtbtE3DWhdKqBqxCj32rWc1GLkNulYG3d8K4yHdSQfUGKiMk1aLTtWUFxYaqsAhagYF28pbuB9Cf0qdW9CvehK7eFMo3hiDUlDB0qiTFu7Jigljl3DhliqERsBgVW42apKEOOwrQtJqxUTDdMVK2AxaxhB0qqKsaPEWFVRle56MWTSNbOpwtoMhQKCt1pZRpG3Mb7TXhat073S2s4k/cxjuAjLbXDhSofzndjGsg9t4oxdRJ5HLLfG3oLXvuKv9m77CQrb7xy7CuvH1yTp8FQyPgNhrS2yLV3UTqSMuXnM71GScsr8TC9125sUnqdx5LpeVS/b82UwRJ3B0BHda4oJQ/xZVTff1M9LS3NWcQzlLRtF7bAhxBlVzeUg9t/auiOFpOUJVXHuXHbudBiblm01m42UtbUKpJ8s5QB6kZSR0k1zRy5VlfhR1Pn4KfrySOMYwMC1wFmzSMy5h5tBladjHKtcP9xLJ5pc+mwk22O3uGN4TIEAgZtNc1xh8O2w5+1CyLWpTe/HwLl2yXgcD4bLcIybyp5g/kK6M/U0/Db1J8PuE5vgaOGnaHJMmN4OxYdKwwq5+JN0uxKEHuurGGKnbTSvbjDHOKdWdMYxaLQZLnhuwBZ5UkafCBmz9ddR7V5HUueCM1Dtv9eKFLY6Cz5AsiMw+Ebsx3J/KsYvRFX3MxTHYzzqh5MCTy0IMVjr0zT+fyIlLsKYeQMtsGYMvGmvId6MmbxJ620lwK9TsNgbWQkmBCmBzZjuSfb60PNGcaTtrhdilT5ImNA87uSzCQw20Omn5V6LyZJKMIpK6/Apyk6SRxvGcc12VRQqIM2UdOZ71048SxS1Tdt7WbRjp3Y39jCA9y+w8ti0z9sxGVR+dadRK0oeoZPT1EOJqzZLv40XMeWfzKfc5JpYWlcL3X5Fw28oLCXY3roLKlzEFUVjs0x7GDUqabcV2Ju9jV7/AJdsc2m4fQ+VfopPvWcHqnJ+mxMftNitzCzW1GlhrFqKSQ2xhlq6IBWrMNNKgKIu6bUxEHiFwqxO1RIok4nVpmaFwDYtiSI0ooUXuKWrUmmW0Fu2jVIxkL+JFIo/TUZbMaADLE9j0HOvB06qOR+Y8uYzIrhHEsDAK5ArkeVgRpoYketZrzu2tkZ1vucrxXFYqEW8blq8uhKsfDupyYQYzDbuDXpdPjwyb00178o6YKL4C2FJUliSRzJkkHrTlHTKLhsZyVSTRY4RdyLn+K2fJdTsdiPzB61fVY/Geh7SW8Wavd0yo1tkErN7Dt3MjqCRqh+leVibc3Gflmn/ACvYwcGmHt8KF7DhLLeUXQ3nOqgqZEjfUj61t/ceBmc8vpW3c0jKnuVsJwu0qgO5uEMGgHy5hsAOeomK5MnVym9UI1yrfuS5IYu4u4zhEG/Jfymp6bFPK7sn2EsdhjmyFlJy+YzMNuQK6smOMcmpb1WxNUxfD2FVFfN8IaG1mcxHvRFT1yjFc712Dd7IYbhwxFsXCcrDdwPK3y3PpWvTdRLHj1f6vt+xWOcoqw2H4eLdvLJIzHzEQQXUDTXby1n1OTxmpNVw6+HZfiakOYlmQEIM11vmi9BWPTxgk3N1fA0tgWEwwyRdbWZyL8RIHM7jTpULw9TTlt6f9M9C7hrrA6gwpGmpyCOrA6HTmKvJgUuFFP4/liXcDi2yKWABLLGhkAnSQfTWa5sEU8mmvXj2KiiTdIZyNWDQPZuQ9K9DpsUXFyjzFXfv/FQRVv4ORucMueOWVZW2Yc9icpUdSQTpXoZc8HjVv7StHQ5LSUrWHNnA+EmXxrl0XXB38G24RT6Zip9JrN5Yu2/j8CdSbsJ9qbJbD2xaUAKQzoo1U3BK6dNTp/qri6HInmlKb9l93IsTSluc9ieGPbFvPoXXNl5iGIgj2Hzr1cGeGVtR7GymnwV+KYOWsWmMJatZrrfhBMn3OgHc1yYsm05rmTpGUZUm/UUwN1sRiCSMqtoo/Cqjyr8gK6v/AMGK/Qt+SJfwtkW7JvOPM0raB6ndvanOeuahH7zOT1S0olNh2VQ50ViQveNyO1aqabaXY2tN0eqk1Yxm1YoEGKgUwI32jsjLIoa2BHLC9pFQW0Dfagg+Kka86dFKRuxdnemmTNGWtCaLEjur2IXxc6tmVdAOQVTGb5/nXgZW26S24OLdUEbDW7qmQbhg6ZwBry0qU54vK9hybRHOKc2xYSyVBfwyrksUPJgDsIkyOlduGEfEvV7mkdN3ZMss9vEmy4gjyMN4P69Zrqlvjb9GW6lCyz9n8Uq3WtXAclwFD2b7rex+hNVmcZYtfpuhy3jqKXBLl22bqK+V1IIHUAkEgHQjb6V53UuGSUMklaaoylPdSOm4LfLgkqobNrlAEypCzGkzNedmSc65SJuzzH8QVPL8ZzRAAEf1EczvScU5JcUhHniOjA2FZjqHP3fNGgJ6bzWzzeGlJP7vUh3yiQt/w74DyTzIkgyOUb1rDJj7x/EpNIoWnRkVWkqM5OXeS7sOwEEVrizaJKS9KLupWhmyzC2y2/JaiLeQkkHMJOo8p1PLqa4ZtNxi9t+DNbIX4fjlVmzho0LEmYykQd95/M135F5NMFu/qXArX8SpkJeS3m1OnmM85J29KwxuCf2W6+hpZOs8PCXPEGJUjnI2mCOfap0xv7L39iHEauWYYOlwZSRP4W6iK1lli8XhuLtcP2Bvagj3pcKjKGXUqRKtP3dfy71h0MdLefTt2/cIuhXE27ZJdAbTEQynUKTpKx2G3etc/UxinHHw3b9H/wA9SrS47kTG41fEVVJARp0jVjoWJnXQ0seDJkhqfx/4TvRoFLl+ZMMMhBXy+HlIKgg6bzJ51c4Tjgt7Vvzv7MI3pGFteH4twGXcksQZCwDkGXkBAGtedFyzOMP9V+Nvcm9WxIHD2uthGuHXLca4x2yrdYr85iva1LAskMfsl8tHQ6imkA4wbmIZls23ZC0swU+cjaT+EDQD3q8HhYIp5JJNe/AQSjuylwPhLWSLl8ZAoJCyCSY5xsKjL12LMvCx72LJktaYjJHjt417y2U0Cjn0Re/WuivDXhw+0+WCWhaVyS+K4g3WnZRoqjZVGwFdGPGoRpGsI6UCsrWpQyhpiMX7sUAL8STNaNMRwx0YjvUGg1aQGosTQPFrAp6iaBYS5mqkN7oayiiiDqeHYBws3UCrDaqZHmGsj615GSCn9l+hyZJKtjK8Fu4dDctkXD+JfMAoMkEbiec8qrqpyyJUrXsTkyudbFTC42zfVVkJiCP5Tzsy6+G/UdPescO6+OH+5NbWhDjnCWe6l7LDMoVx0ZQRM+2/YV1LLSlH6FwnUHEPh+F5oAjxWhQxGvcx+tc2Ryc1jvy8hr2Og4lhlDhgVyW4HiNvoSWVQPiJJOtTPG5XjvZcENni3AmDuPaMS0jqIWd/VT864k41SRS+yD4ZxLEOuZmi2oHmIWSZ+HUbkfLShuEvlD1bE7i3FLl19Gi2dFynQHr3roj0zUVKa5DehfD4gEqPiygydteUdtBW2HDLIqUfRDSbRSs2481pvNqQp3P9PX03qUoTxuEluu6/UE01Q1wjHlsQAwjODtptyPyia48mKS53phFb0zS4cWbL3L5EK50A8zkGFHzkmtIRyZJJRe/8/QuMW3Rz9vHNecsB6Ko2A2AAr2sfT48ENN/a5Zs4pFbB4S5rmtlVIIlvKB0Ou9LqMuOouD3XoRkpJUM4LNbYI4DCSCN4jzKw7zP1rh6uUJ45TS3r8eGvgh1Lc9xRYahJJGYtsRMmD0gEVz+DLwtGOVdtPqSuNhbHXmuIocCRsyncdDHPvvXf0nT4ckaa3Spprc0xxTFThgCGA1EMO4n9DVdK/DbxS4dr7whtcWGKAHMKhbp9Pl/+r/R/zga/+LHnSb2wbOPLmkaHlI7zSwzji6dN/wCrpr9RtUh7iKomXRYC5FnYEMRr2EH51xY8M887be9t12DS2I/w2IcFjeCW1OuUbwdgafg9Om4wg2/WXBHl7I8xeJAM3EKgru/xEDYKvKepp4OmyOt18Lt8smMX2I/EMczwIyqo8qDZR+/evY6fGo2/x9TphGtxM10GgW1TEEzUxArtvNQAZbXkIpiOC4tZy3DUstGMJPKpoZ5jLLj4gQKHElnlhY7UkyUEZZqybOkxxZrhZ7jMiDME2Uk/CABoR+1eIuo1Y1GKpva/T1ORNaaS3Zi1/E28t223hnfUwDJ2ZTvWuLJixpwb+haeNJplW/wyziYdP5V4HUqPIzCCdJ8p9+fOsHKm2lRjuuCjhbzFSjyHBZNdDIAK/rrUJvsRwwuCX+Hm4/musNEGuQDck9da2hj8KOp7sHvsgDsbi5icxM5lmJH+j8JH6nlXn5Mz8Tzbfp/wqNILgQqIyZ86scwldQBOZCPh26HrT0pxTjz7FqqC3OKJe/khvDYjyiJBGvw9z6z61ji1wrJW24JoSwnAwAWzDI20SFE6SZ+H3iuyfUKc4+XZcoJPcY/4QypmHmM7jWQfpp+ten03VY06ltfqaQkkK2rm6N3Kno3T3/OKUsD8OOWPK591YafKpI9wLu1wEkyAQWnXLH5671OXHDFBzrutvWxuKirOoawHKyA8LGreQTOYlBqxmN+Vedfhxp/gLULXlvQAjLaQaGMqe4A2Has1kjKSXK7v9BbvliNzBc3uox5jMWbvyr2F1UHCox5XwaOS4SH8NdQLqc0Ce4gGAT7ke5rjzR8Raq59O/wZ979RR+KKfIVhSZJnfXcxHsKweLqML17LvaV0Omt0Eur5lUQVKiYABgk7czG9a9M/EcpSm7T29Cou92LYlSqr+JWZPkZ/Wu6LjknP3Sl+5ezbF80iR7jof2pzx+J/jnz2fr/1BV7MrcCuZiAw/wCWQc0aQdBryP8AbpXBmx5Y377P39/km33KN7CrcgufKkyNhJiZP6Vy4uryY08eKPm9X2GpNIDjeKjw2NqDkAA00EkCQPf867sfSztQyMSi26ZJ/iA4Z7gVjo0lZBB0O2og09E09Kk1u1/PkVO9gJwdu8xCHJcEkgnMhjcg7itF1GTAlrVx4TNFOUVuYxHCAujXkU9ww/Stoda5/Zg/wGsl8IEMDbG+It+wY1qs+R//AK39UGt+gniioMK2YdYj6V0xba3VFxba3PbUgAwQDseR9OtCaboZnEYmBpVAcfxm0S00mNB/s8FW5LQacKsUi3x7E2mECJqsrVEpHLY3fSudDQEGtLBxP0TC2STEIEAmVALRyjUa766QPlXhaFkdrY8ywGNJaEZAF/1OEHc7kTTWGSqn+Q09zPD+E+CGKOio58wuXFdDptKj+9a5PO1raLlkvkv4tCjSXVlPhhAB8LZCZDcweXqawjFqOz3TaIyOthK1xWwQRcturSQZUNqTrqpnXfatNSrzEV3DHC2mH8q4oYwVzE6EbQrQY7CpydLGb1ewan3A3OGuIS4ph5AYaKCY95Jj8qweGWCGxoiU6iPOQAkDKo8zN0zcgDp1rGEXNUrbbe3YEr2GcTfLutwFlJXkx6kEH5V7XSdJjxprJymdEYLuM4XFOhlG0iDzB7RzroeFSi1Fbe/6FaL4AYq9m8wHyGmta44Qhj09i4pJDGAXKkvu527L+5P/AE15WfIs+VRx8Ll9v4jGb1Oojd0HxLZaYKqwUDXlIPTWTWL6iMcc4RV+/YSaWyD4vhpYy7oFO2Y67kQBz2+tR0b6aGBPRckUnFLg2nDXaSmijSYYnlyquiyR0tyi203t2QRoDiLeQlAWzTqdtiR+f513LNrSe1LtyVZ7g8TcJhGXYHUL6ESRRkx4V9v1f7jqK5H8XjbiFgFRl0nTWYE7HSuPp8OGWJtum262+hC01TFMZxB8qxbzSJIZQw0JB5TynfnSw4o62pSp9mgivcWwGHL5mEKGIzdAoDZv0+ddObJpksb5SbXztRbfZl/BYNRlJlEzLlXm2oGdus8ugNR5tUU+W9/zpE1ZN4lxJ1ueWAF+IfdJaTr7U+mxwzapvZt7fd/0cYKS3F1toWusshGUgr0OVmIjsU09a6Zt+VPlMpOVb8oUwL5XyNsxy+hbyz6a0uqxeJHxI/xfuhyVrUgmHsasYgi3cVh2yEqfTl8q5Z5W4Ri9/NFp+u+/3iUuxixiPEXwrh12Rz1/A3Y/SuvN06jLxIr5RUo1uiQ9qDlghpgrzntXTCW1t7epaZdw3BVtp4uIOnK3zPY/tXFk6yWSWjCvvIlNvZCOJxT4i4ABtoqDYCunFjjgi3J792NJRVsXxOEysVkGOm1dGOWuKkUnZH45hPJIqmNHGviCKkYNL7TNJjGgxOtQ+RULs5q0VR3mKF7xCEVGtWxJBEsdNQD1gSI7714MNLxq33PJik0a4AExVwI0wdYmRoykj5TuKjqIPDHVzvRax0wd67dsYbEEkDwcSsQF1U51ymN9QKlKM8kduUytKao7HithLltfE8qKLbtBiMi9eUVC6nbRHnUKUfNZy+JxFvFXVdQFysQUBPmttpIjciQfY13xxpqr3M2t2fW7BGZLukMQjakbEyR0GknlIpRbiufuFW1j64E2Ari5mnKxSTKsSRBE6iRv2p5Y+W4mi7DGK8A3WWcrEHQ7NrOneZ6VywxxcIuDqRL5PVwNsjy6ZSdJmNuutEP6jLDk/wAkd/VmkcjPDhVjS4PQgg160P6ipcxZsst9gapByT8QywoG+66z1Ee9c+XTmTnu0u17fQmlPc8RmYhbcAgBV9Nv7+9cOXDHHDz2k1aS4+GQ46RnHtdNw+GCVEKTOsDSP861cXCGNQ9U2/y+oWlsUgEZWkE5HLCIO+mn0rz8c5RcFGt1W/1VgnaGcAVJDB3hdWkxt90jmDXXLI72pWlx3LiS3W5cO+mbNr3Mwvar8Tp8UXqvU+K/X5C1R7w3h7W2HiZQM0gEjMQNZj1A+tX1WWGXEpK7SV/ITaYnjVbMz66mZ5a7QekV3dDni4LFLlGmOSapjNnFNaw+5zuxyzrC6SfofnWeXpo5upUUtkrYaE5FXAsPCQvBzEGNszfdHpzPpXKqhnnkW9bL9TN7PY9tXbhvPdcGIyoDpMHcA7Ca06rqVDRp3lb+N01+pblSJ97CArNxwksWbmSx5KBvA0qekk/FbhFtJUvT3f3hF09kfYRNHIMgpvtMJcWfkJ966ckv8kI91L8NmU2I2Vm5aPdPoY/Su1+XHNellLhlPhmFLW/EfcqyIJgspB19IP0mvI6uSxLy8Jp/D9DNqnsQcUhCkb+ZSO4YHX6LXsQyKdS9UbJ2rLWCtLZXxbsG6AJJ+4OU/wCqNK8fJmeabx4/s39X+xi3eyJHEuJNfaeWyj/Oder0+COGPuaxjpRWwGGXD22dvijU/wD0X9a8jqupnnyLHj+79zOT1Ojn1eTX0EdkkbUC4imZDVAcX/BSxB61m2XHcZbh2m1ZtlaQqYSkh0J3cKJNXYjvOG8Ssm64LErnAY2yMy6CGg/GvX3rw8emMNGTZPuePHZ7jGH+zjjEC9hDbZQ0lJCMVM5ssiDuefT1qcWJ9RjljU7a+74Z0KD5sex3ACXxgjy32w1xZggGSLgIPSJ965p5fDUV3VlTWwfirh81hVz3GQNl5ZZgKTy6/KjoMaSeWRjK7VCnDsJhMC+dyrYj7o0OTSIVeZ7n2iuhdTOK8kbl6vhfBUWo79wWL43auuQpObYkzrPI/wBulYzwZ5PVkkTWonYTHKhNvzMw01AUhW2WZJA6GuuKuFMFFR5C43iSKz22Qtk5kxoddCBPM7UoY4Sjrv4Q3plujxeKFSFVAq/izkj0aRWnUdOnCprt9B6KKt2+xVCEtNoRr5dQYjQebSN+tZf3EsMFW67tA/LwDv3QihhbUOZEgEgA7776Uv7uM56ddRX4jU6fIDB4vzLCWwZGon967sk4ZYeWWpFSqXDCLj4EsildjlJn3k6VyThHE7S3shqKKNmCyOohCNRJ2feevLevP8aENcHHndBaXB5xbiC2rYQnLOrEHUDdQO8a+9daxrNJQSofOyBPi0VApLLmA8xiQNDEDblyqI4scZeWLdPtvdCUaZnD2beU3Sx80qHZgJJ00BruzZtSUNFVvS9jTV2o9weOtFDbCvC/FmEmdoGuhnlFPNhcpKd7vihSjK7M4nDI5UZioCwoIIHMmTtWmPLOKdNNt73+w4zaQS27L8N3LAEKFzTAAMH2Fc/TuM4SU07t79twXwFv4s/euMzaEZhAEjeAJntWGjXHzLhtWifehT/hVyZbzD1OpOw12kmvRXVYo49OH4+PdmviRqkP4RCoYMJOu0a5hB0nQAD6mvPlJ+Kpw+Pf5fyQpIzgsCpcNnk6+QjKSTOgMwdzXXl6qfhuOmr73ZWtPYBexVwtcZkKlVCKsEZQTBj2qcmCL8PGny7f3Ky9tkecIteXOynyyF0O8gggc41qf6hOUX4cH9r+MmT3pAcZgb99oy5bfUkCZiWI3J9qWLL03TwW9yHFJFGzYw5IKADwRE8p6sfvHSa5s3VZ4w3/ANv5sEm0ROMYs3CgWckaDvJH6V2/07pvDUp5PtfkioKhM4dhupHsa9WM4yVplWilhuDs6y5Fterbn0FYz6uMXpju/YhzS4JPELuAwhnI1+4evw/LaueUOoy8vSvYS1y9iRiuMrdObIqDYBQAK3x49Co6YKlyLXMQpq6LAFadEnt5LZHiTtCwvlPUE6aTr8q86KnVJHnxi6Kf2e4vlzaMbemhJJjmVJ2PPTpXLnwSvXHaSBvSd/g8TNrIC5UCFeAZVtVynZomPlNedJSyO5cg32A4q0YbJcFpn3ZmQk6QAeYgctK2g8kWnVpdiQA+zGHLm6xLFoYqhgTAmCDPsDVzzynxwTsBx1q3aDlLOSE8pI2A55uuvXrWU3km0petCfoczh7ZughjDRGbqDOhHadDyr1OrnDHSiaTrsV+MWQ18oTlg6nSWGWcv+6Ne9efhy/41H5M1sK8TsplUAZVZRqOTDdSDzmDIOs16Ec08ipU1tfb7jTU5KgvBbjrauIwDhDmXnKwVZR01KHsA1YaPEThj+0t/T2ZC3TSPr6zJtGdiVbcRyUDSK08GWGaWZ7PvV/X0K06XuGwtry+LIVRlYj3OncnLp7Vq8zX+KrbvgtvsfYkqC0aCSI5Hpr3rGalUW1uZu9hvAYoCQOQ16hTzjsT9TTydNGb357/ACU0OphbbBb19c5yhmA2jMQGI57e1ZzeSC0R9a9/iyk2gTDC3iWYZtcxPiEDyA8hsIP0rDHmz4IuMItfmLVJDd/HYUjayxUaKyFwI6A6CtME+qvVFVfcFa4PMNir7DNbshWJ1KpGgAgjl1rvx405/wCR3S27fPBaVvzC73GZSjlgwaGy9TqJA3G/yqXjWPLrx01XD/Rvhgkk9j23YDgKd1jUbHlPrtNcs+s8KUpQ4fb9GLVT2M4tVVpfUnUKNguwJ6+ldPTQlLGlh29X6v0r9S478GMNi28ygwIlY0EggzHpNHUdLpgpyt77hOFKwLhmf70nQhpiOublA+UUoRhHGnpXs1zfuhJKuDL2SRCarHlYcmUyZ6TJ+YpZVDIqy+WV2/j2+AaT5GsHxR4y3NdNGO+nJuv51jn6JRh5JN/zsKUPRhrnGCkB1I6Eag+lYY+ly5N8clL2ezQlC+A+AxwfPHITExIMzsJ0j60Zem8HS5rdsbTVWe37qBU8NktWzoSq5gTzkjn61usbnl86tpepTTvc3duFVhBny8hAnvpXHNyyZNF6V6ijuKYjGHQ+D5wJ0UmAdif3NdmHppSThGflQJX3J17iOZvOAezCPqNq6YdLkxbxl+o1BoiccOEbS9buWjuHRp+jaEVvq6lK41JfQtOSORx9sJOR86jZgIkenI12RblFNqjSLsUS6d6RqE/jfWqM7KfCwCWt751YDbeMy6+oHzryYyf3nnptOyhwjIzq7W4RQJ18rN/nKubM56Wk+Qbs7bgH2h8S7dtuoCADJpGwPlA9B9K51jUIKxqR5xvgK4u2DnzaDLcSGJU6gOvOOulEc+Tp5bK0+xS2IXDOD3MLnF181qNGUsGQ8mynl1py6mGV1FUzOa7jFjG4hs6qZELbEDViZ1j0En1raatxrv2+BOuTy1ct2rRgkeZs55gLAgR1JFY5ceTJm862BtthsHjDexN0qZtFiQCNNBAbqDA0pu8UND9HyElR61xVc24KtmGXMMyFjswG4Gvf2pxrJDUnprmuKBW9zZS4LmbKSFkH/UCIaQOtbYsmKEdUX5n9KKVfeAxHCXZoUsEYggxplPPsRsR1Fbf3UIefLu+xUZVuxrihWBbBgDzMDudIBJ2GUVz9NnfieJJP29EJS3sHZsloAUtmt8hOqys6f0/WvQyyhLE9+JWvv5/UuTTR6uHa2wJEH1E9wYM7GuyMsOa4xZfleyLOeAj2zoqZT/pgyJ7HYnrXi5IyeSccnN2vfanXvW5LEGwti48tOHu/iX/lv/UPu11aZvFs9UfxQ+YjLcOZQTcaEGocBWkHaCB+fWubXG6S32SXv3J0o2eKACC73OkzA9iY+ldDwdTPaWy+StMhS9jV385B0PwgR2AG40PtWi6GaW1L6srw2G4Zw9jLzIBIjedJ19QR865+t6iLgsVbun7cik9qofuupGY2gV3DF5G2/wDauWE3if8Ajk79Pf0JTfYAcdAhFspI3yb/APyivRg8mWNScq77JF7tbgL2Ldrcs3kmCsHeNZAiQSetYY+meLK4rd9v52IUKdAP+KINChYRHJdPSDp2rol0EpK29zTQ2CxD2WDFQ2bf+5B37xTw/wBziajKqGtS5A4fF+UoyhxyU8+oU7q3Trt0q8vTKM/Ejt8dv+eoONO0B/iVtsHtE91bcdpG9azwvNjePKvvRVXsyjZ4spWUWSfiXaepjnXkT6HLGaufwzNwafJq3xdChhCuUgypgidJ9P3rX+0zxn5mnYtMkxnD4y24OR2Rp1IIBJ5EiO1YzwZMW84qvYFFrkzcsqx/mFm7sAR8wCazxdYlsnpGppErjX2Ya7bYWmRwdVWRKnsdx6EV34+pipKT+qfP3FKSOKu/Z/EqpBs3IEgkKWGnXLMV6OPNDJ9lmikiNaECKpo1TANdFCEX1CWwrOIuZhCAjKpXWGYbV48U3w/vPOpUGxzNcdcs5GXMoA0A5jTmDIrqhjhCLmaQSqy1hMM4Npww3QN2JDDXuNPnXNkjDQ6M5UuA2L4klplu5mt3F+K2oJD6keXp6H2NYYsUp+TsGOm6Yvx/H4q7c8BGNxLoRrQH3w8FdTXX02HG4Ol5lsXpVFfjF0YG0tlWm+yw7fgB3A+QE7xXRDDqk4+27M449To53GMPC6hoP0mP86Vy026nzG0DW9M1wC7lxNqDowK/70ZRPua6JKGTDLbejTZwZ02Oyi9ZvEaPEyduU+xIFeTp/wAUkYQPcPiypNu7MbJcG4B2DDnB09fnWag4rVj3XdBe9DNy2yjw0YyxkMTKowEQM2wOkidJ0q1njm2aS9Pn1Ld0Ct8MZlDXM5uCZQP5SRtMCVE8lrNZVhlpVfPoLjYV/irh+NWsoJAQQubXSFGvP/zXUvDUVupN9/T9C2kBXxJIyHTTQGB+o9693p8uFxuLNo6RjD45k+HQg+xB3BHP+9LN08ck03wDjbPkxKtIdY3ykfd5weorLJhljaePh7Nevv7MGq4KOB4mUVZJOpUrplI0IGo33rhyYYTn4ePnm3+nqR3pHt3wLjbNbPQRln9K3eTqMGNO1JfkW3KItiOHrHxsv9SGP9yyKqHXSdbJ/El+TH4j9AnBeJ+C2VjmQ6GNY6MPn+XSnm6eOZ3xe/7jasu21yozIPGtTOVQDC9hz9N681dPPxWlyvfn3M6dmfDw11ZAUDbkpB6cq28XJCf+0f8A+l/4O2mK3cFZtg52IUxzBInT16fKuSOacM7ySbfx+zJunbEMXwe3EpcY8wSoy+8aj12r04/1JSflV+3DNVksk3cK9vUjTkw1FdOLqsOfyrn0fJdp7AMQumYafoa2ht5Jf+oF6MFdMw3Xcd+vv+9KFxbi/u+P+DXoeWXKkMpII2I3FaNJqmDVlK1iRcbMAq3vkl0HdWGwJ+RrllBwVcx/FENNCuIw4U57c5enND+Fv0POtoyjNaZf+/A0xizjJADMUPUag+o5GuSfQw1WopoHFM3jcSqp5Ljs/wAhFTD+nY2/NFJfiLQjnn+0mIUkBz+tWv6fig7iPw4s5LG3yXYtJJJJPUnc12mqRNZaBM7q7wlgNFLTD5ARlIYDduY514zg1KuxxQSbKlqyptWg3knQC2eYnTN0IAHqKWtptc99xJ1JjNyxlt5NcuYsAszIUxJ1J5fOudZ9cb/MmUrdIkfaOwHjyFiySDqMpG+2523rfp5VLkUXTKfBcQ1tUuMB/wCntlFY882un9Mla6HUZNx7hKV7IjY26bpLsZZiSTXdi/x1GXfudEPLsB8QhAu4gmP6SYP/AFGs80dUmvdfiKSTZ9hTCyPjEZfSQT+VKcEsyi+H+YmqnXqdRjL1u5ZIYx5g6DtcnMB6Pmn+oV5kccoyaXZ19xgoNSAcOztctJcBKqZGp0jWZ5jSlnwRhinONJ1xdmjiuTeFxJzkxJMmNp1kgd4n5VtLpMTxpv2X4DcVVlTDYxbsZlDGInUMN9DG3qK87P07wK237dyNxrxbgJh7IH4bjlo9CRIrLA8c/tp16pcjS9QN7FAHKw8NvxpDKe+okj3r1Mf9PUknjlqj6PZ/gUoXwSr+KYnUg94H7V62LpIY60tr77NlCgNq4MwnadfQ6H6VvlTcGhvgf8YB2DiUcgkeuoYdxXkQwSzdLCcNpxv63un8kVcSnduC0uUrcKcipX66SD61x4b6qeqUo36O9vuEtxEY2z8MXIPI3IHvA0roy9HljJZEo7ei/RjcWI4myUMxCnYzmH+4b16WDNHKlv5l27/Q0i7G+EcW8MkSQp1ld1YfeA59xU9T07m1OH2l+KHKN8FPFYpYzXUDo2niW9j0zDcEfvXB4M3L/HKpLs/09TNJ2TLYti4V8GSVJU52IYRPl7nWO9T1EMk8VykqtJ7cfI5K0GwWMgeGUBUkxBgieRDb/Oe9cU4xjJbaZLvyvue/JOgAuGtT5b/hmT5XB07SK9WOTI0nPHfui9T7oxjcAMpK3bRPQNE+gOxrSHUeZKUXXb2Ep78EBbtd5sazUAfB9aAHLeNMydZEMD971796wngTW2zXDIcTV9AIK6qfmD0NPDkk/LNbr8fdBF+oCt0UQOJIFcGlIaPuJcJz28ybj61I7OSNo8xrQPk/TeJYwHDYc3VNpiPDuEHL4b2s3m/pIU/MV52Rqnp3dHnXv5TzD4hb1lQYAfOi5fhEM3h/9IHvXA/LNeq9SNXmB3cUbVhC0q4Vi2XTUMo06c6twWSVJc/QaWqRQxjWwge5mMRAU+Ys+UgRBzf+aiEZLaNCSvYS+0NwBVw9oZsgl4MtLeaWj1n3rbxWmnIcebB8G4A9xTcuylvQgAS7eg5A11PqJc1vwX4m4UWX8SfAZLIV1Ag813Y9dBVTSjjcnK5bFJpK29yTbQqQefTt3rplHxouK+pTWtUO4y8AlsAbaj0JMj5j61zYcEpSnq9Kfz6k403dlC3iDbvQGIBRSNdNVHI6da5smNZOm8RxTkm0/qFXGzTWyzSsBwAcoEZujqdjW3SZorHWReV9+a9mVFpLc+F0IoYD43hl2gKBKg8tWn5dKefD4+Twpv7MbT929n+BT32ZXtYC3dy5CTp8MgMJ1EyD32/euaGfL03lr9mSrQO7hvCOWWtz91wGtt7gfpXVCUcq1xXzp2kvlFLcUxWHIElIH4lMofzj5104Mrb06r+dn/0pNiBXWuwsp/xMID9+Mk9FHP1gxPY15qwN5pQ/0+0/l9vwsjTvRrCXLmQsD/LnI0nSY09D39K86fTxg3jmrkn5WuWvf1RFVszx7TsIzpH+nMxPqQJNdWLJgg9k2/ovoapoXuh7J8uYo24dYVj0yyfnvXSo4+o3dKS7p7j5E7rrMrIHQ8uonmK6ceuqnyNDuB4h4ZP3lOjodmH796nNhWRe64YNWfcQXIoKHNZZpttzRvvIeh7dgayxedtTXm4a9RLfkUu4ksZYknqTNbLDjUdCWw6Pk8xrWKpJAAxgihlIVQ0hhRQI+KUAYVtaAHLetFCM3dKYEPjFgkTQ0CD/AGd4iCuRtxUgMX+DozExvQOzF3iljG2LiXWIUH4vvDK3x9+R1614yWTDkTXJ51OLGuGYBFw62FJVrZU59wzGfOOknlUZ8qyT1/cKTt2Otg85h9VK5Wg9SDMb/wCd6zxOS4CLrcqX7DLc+7GVFSdfNl+LTpIE9acouxnMYq7awbeJJv32J/mFYUHmAJIGumutdOOKyS0LsXGLlsI4ni1+4+ZrjERoJhQPQV2YcEZrdGkYKhjA8Re2wKsQex/MbGtsnTPTUfxG8a7Fy/xlLq/zrSuYjxFGVx6kb+4rCEsylppWZpNOkRLjqxABJ5Cen+Gt6yJOTaXc23Sso42GCmdrSg9isCubp4uKd8OVr4ZERzD41TbCv8YkqRuNv1qHgeHL/j3i+Y/sD2ewS/fV1BOhLHOOUkCHAH9Ovv1qlhnDJdXtt9ePxKUXYvh8QJOY6Nv2PJh6GurPgUoKluuP1RbQ+MawlbnnXv8ARlb9awj00JVkxNxf82ZKj3QPxChm2xynn+jDaa6NEcvlyLzfzgrnkUd9a6EqVDPn1FAyjwbFm2pEBlBJZTsyPlDe4Kj5mvP6nApZU/Xh+jX7/oRKNjjcJW4C+FcHrbbcdtf1+dZzl2zLf/5LkV19ok4nAlTDKbTdGnIf6W/f51rjzNc+Zeq5+9fsWpCN+2RoRBrrjJSVosAoJpgeo7KCs+Vtxy02PrUuCtMK3s2YimM+tXIoCgV6/NMDKpQB4WikB6btAUBFzWhDY1Yu0yQtx6AFcZqhpiOPs3ylw+tQykdPb4joKmwpg0+zD2rjumUo4mAwOVtQR6GedeR4knCOrld/Y85ztJPsM2bz2yAUuE6lzplERABHOolGLVpol0MXMQzQLAfMRNxiRlBB8qgHbQe9OXlSoEWcHhXu2ouPF1T8YJ0M+UMDuNQNRzmp5bopPcVvWrGdUYqrsShyDQsgAggiJ2HyrOWOd2mNWJPdwqyAjXXXTzkWwPVQFMjpFeh07y21em9/UuLYhirjOf8AlqijYIBz6nc16OJRj/tfyaxpdzFhzOkg1eRw0+bgcqrcZNtT5gMp0npPWOVea82T7L4ZlqfHY0H0JMkE+3U1OCLvw97Xr6BFPgPYM616cIKO/c2jGjd4GM2w6nT5dazy54wsJTSIz8UtBoFwuZ2VYHzbf5U4PI0rVCTky1gcXnULzHwn/wCp/wA39azcHCWu9nz+/wDOw9L5CriQsg7EfXkfY/rW8o3TXKKqwTXxyrRsZg3TMUk7Gg9rE5SCDqKzy445I6ZAfXsSJDJKnsdj2O8VnjhPTpyO/f8AcK9Rux9pbyCCwdejif71lLo8b3js/Yl40JcR4wtza2qdlmJ6gH4fQaVpDG4u7GotCa3q2LPGaaQGZoGFAoA8azFMQbDnSmIBfOtIYEmkAKgYzZNBI0pmmBi8kg00BxfFbOW5NTIaDW8RoKih2dEr3gYJAnYEySeegiNq+ftNUjynXY8sWXNwl2eFUPH/ALZz/Ao011BnfatZvTBbIb4LdzCJkgSfEBfTRjA2JHOSahbytC7jn2c4gPMLhLIctuW0bLc8okjmDFaxa1799i1yF4rg2MqGLECGTNlzZdmDD4T161jN6d0UjnF/9UHzWSmIRoykwSBuJO7fnXYsk8VaZXf0Kflewi2BCjczzB0YGdiIrVddK9M4r7g8XfdH2FYeIF1Gux51WrXFzoE7VhMRc2gg/wCGuhQcm0vbk0SbexrD4mO4/Dy/tWzxJ/PqaadijabKMyCecHUr005+tcz6h6tEnXv6mbnvTJHFMWzkliSToP105dK6NCbUY/LKSXBy+JslGmtzQ6LB3/DVCx1cSAN45HtXNHOpycYrghSt0ilcYESxj8/lWjmuI7jv0BC9yXTvz/tS03vIaj6hwulaFmHmkB6ooAFcpDAtboAIi0AENIZgTQA1bNADKuCKYgZYCgQFloGYuLSAARQB94oFMAuHxAO1AhmaaEznPtFa50SGiKt2oGd8yt4WZVl2Jt2zuSWOrT0E+0GvDrypo8yg2NdibVtBmVWtq5G08vaRUadalJ+g0r3FPtBxXw76W03sgDfqBIj2Gtb9Nib8r78GuKGpb9zV3KcJiLiwoPhbdc5+uv0qsEJeLUlwx40/EpjvFOJk2cJjFOjE2rsbh0mD7kNvyK08vTaW2ueSpYqbXoZxfGhcXxltK87Oo08sEqeaORPvpXK4anpar+cr9TPRIVv422VFxvOjQFdfjCn7rjZoPXr1rqwRm3oa3X6d0xKLukTMdZEZ0uo0TkaYbn5LiHUdmEjrXbolwk0nyv1RokxLDscgnvXRFed/CNv9g1t4rUoprd1UjeAP7VxLHGcZxl6mVJppg8aLVy6bZYJd+7OgaeQO09jXJhebHHVDdehmlJK4ia8NyuRdiV2U6T3adhWuXrNUajt6lSy2qRniRunKYy7gOIM84V/TpVdLjxu6+n/B44pm79gpAmZVW/3KDXXjlqXw2jaL2MYa4Qa0KK1ltKYgrJpQMVeaQGBQBsCgAot0Aa8KkMwRFAHxpDMigDy4KYjamgDFxqAAMaAEsahjSgAXCEYHWkgZemqESuNQVoYjkWqCj9axGPQMtkuBd8I5FG6oIBP9RJ5968eSk4W+EebTasF9nb7i/eXLmtLZUknncDSvqTr8qvHTx2/U0VaPc4ziIL3jeiBc83z5e1dvTxU413TOvGrio+hRuMVwDD8d4AeiLJ+prSUF/cWvQEl4t+xj7JXTdt4nBn76+JbnlcQj/wDHyNcvWeVqZXUKqmc/wriV23bfwrj22D5iFJAIOhDDZoPI1q4rXF9mqIls16FG3clS4HlubgbK4IJ05A7irxp6lGXMePdGS5pmxb0rtZqaA27VlH1Cj1mqxjWExQ8W2sjcD5muOaqM5LuZtbNkz7SWM9xyOtV0q/xIrH9lDGBH8SgsXyQ4EWr25H+i5+Jeh3HelkSx+dL5CXl3KHCuGXLSPZcSCMyayMw5oe+tc2fPjU45E973+H+xDlG0yhjMGWu7eVVVZ65VA/OavF1WNLndtsayRRm5w0Dt7gfnVvrI3Uab9t/yDxfQJbRRzmOm3zijx8veK3DXL0MNdrtNQGcUDPloA2BQASaANBqQAbl8UDAm7SAz4lAGyZoA1nigAba0AZK0AYegAlpAKBHt29AobAnXlLA0ICDew/mNFDKX2fx9y/ixcZF80jON5Igbma83PiUIVbOOcVGNHV2PtDbtX/DOYs18aDQRC2xmP3o1MdzU4YOcLSHCDkrOT4tjmN5wdlZlA5AAkV6OCKjBV3OvHFKIXE8RzWbVsCMmck9S7T9AAK00+ZyHGNSbJ3D+JHD4i3eH3Gkjqp0YfImscuNZIuJpOOqLiZ+0FxbeLvG0ZRzmGhGl1Q2x7tWfT+bGlLt+hzx3grPeH4ghSBsYkdY2rrpN2JoqW72lXYG1eoSKsWv3abEfYBPMHOykfPkK58ztaV3Jm9qKKgMzHqTV4Y6YJFR2SHeF2gLhaPhWfkRWXU/6r1aJnwW8S3h3HA+EE+XvO46GK4niteDP12fsZbPYXe04hs58M8+e+oIHP6Vr/b4IbOFsrTFdhrE2AUnb/N6HDwfM4peyYaVHeiZexMaLoB/mtbYumX28nL/AqMO7F713MNQJ6jT5jatljceHt6MpKuAAGlalhrNABWFAAyTSABexMCgCNcx5LUhjqX9KANq9MQxbuUAaNygZ6DSA8JoAGzUAfG/AoYhR7smpAI7wtWhEe4pk0DP/2Q==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347" name="Shape 347" descr="data:image/jpeg;base64,/9j/4AAQSkZJRgABAQAAAQABAAD/2wCEAAkGBxQTEhUUExQWFRQXFxgYGBcYGBgYGBkYFhgWGRcWFxgYHCggGB0lHhcYIjEhJSkrLi4uGB8zODMsNygtLisBCgoKDg0OGxAQGywkICQsLCwsLCwsLCwsLDAsLCwsLCwsLCwsLCwsLCwsLCwsLCwsLCwsLCwsLCwsLCwsLCwsLP/AABEIALcBEwMBEQACEQEDEQH/xAAbAAADAQEBAQEAAAAAAAAAAAADBAUCBgEAB//EAD8QAAIBAgQEBAMGBQIFBQEAAAECEQADBBIhMQVBUWETInGBMpGhBkJSscHRFCNy4fBikhUzorLxJEOCwuJT/8QAGgEAAwEBAQEAAAAAAAAAAAAAAAECAwQFBv/EADURAAICAQMCBQEHBQEAAgMAAAABAhEDEiExBEETIlFhcZEygaGxwdHwBRQjQuHxUoIzQ6L/2gAMAwEAAhEDEQA/AOdxXCMULt/P4jo9q6ASc2sB1EA7yoFec5RcIy7qS/Ojm1wa25M8G4TbwqLexYl31tYfYkfju81XtWzyyyS0Y+PUtycnUfqUb2JuXyWy/Cs5VEKqDoBsBNdMIxxqilFRQtYEmtSi7xe3mSzdHNch9UA/ePauDpHonPG+ztGcNm0UvsZhpN64fupkB7udY9Av1rn/AKxl04lHu2GRkLiGTOfDHk2HtpNd3S+IsS8X7RcE63B2Na6Ci7w3hYvW2yGLya5Z0de3Qj9qwy5Xjkr4ZDk0/YnLvB0rdNMos4qzNhwd0ayf91rKf+0fKuDG/wDLFrvqX0dkLkj2cM1x1toJZjAH6ntXZkmoRtlt1uM8TvJb/kWoaDNy5+NxyXoo+tYYoyk9c/uXoKKbdsxhjXUixnLQI0FoAzdt0DPculAGkSkAG48GiwPgaAB3UNJjFsTbMaUhiVi60waADXRNAGGs6UhmcNag0CZSCyIqiSYLaoTNSykIX7omgTJ9yxnNKwSMMGt6Hahbg1RrCrr603wKxu6CutZpGrexhsRV0TZ0+Cw91cTcuhmNu1atAJJyvddFAU/OT6ivFnkSxafWT+iZxS00IcSveY3cetproMWlUEO4B0LidLY771riyvLUMH/2fp/0a9ImuBY3wrqXI0nUdVbRhFepmhrx6UzSaTVFjj/APAvAqJtXPNbI2g65fb8oohJ6N+aFFvSZwv8ANsvZAl1IdB11hh/1VwyyaMyzPh7MhS31MsYXBi3hTbdsmYZ7jDlP3fWABXLln4vU60rS2iv1JctU9jm72FAtI/4mceyBI/7j8q9iOW5uD7JP6nSnuBtJFbDHMFdZbishhgdP299qzyqMoNS4E6rcp8TtLcHjqIJ+NejbT/navO6PNLFlfT5PmL9UZY5U9LK38IXtOF1a4uH+YmT6QR8qywZFDI0/9ZS/EVpPcR4gi4cNZsS15hF24NwOaLG3euvG3levJsuyLXmdsijhzDdGA/pP7V1rJB919TS0Gs24PSrtBY2UgkHQgkH1G9CkmrQWeXQVOtTGalwCdnz6irGDApAeXXyiaAIGLxpLaVDkAfA3mJqgLOXSgaAGkMm4nQ0AeW3pAGQUAMBBQBpDTER+PqQJpMaOf8Q0CZuzcKmaTQk6GWi4O9C2Le4pYBDRVWZs6DhuHVvi1rNlp7FQ8Kt9qLGV7KOwbwxm0V11+K46hVDHYAQZPIV4MsOt6E+9fccOm5UcTZ+y157jXcZdFtAxGcnM1wr/APyHMaaHpyr0/GhiioYVf5GkpqGyLg43btIFwtsKIjxH8zke+1GHDLJNvIZxg5N6iz9nONLetHC4k6ataumTlboT6k/OK6czUIujSdRRIw1q5YxWUjXVdNiraZgenP2rmkoZeml9SVTgdLxPF2rYi7bLLO2ggjkfSvMxKWp6JU0v52MVa3MYk4Y2bM2XCMrOoBjKCdSdecA1rjfUOcpKW+y3NNUuSe1zBR8F4HsR+pr1ILqVy0aLxCPccZiVmJ0neOUxzrq5VM2XuWVuZYb/ANu6uvrsfrNeVkwPJFxj9vG7j+xg438otNiPBtC6G2sogg7t5gPlv7d6yxR8Wbjxbbf39hbydCfD8TiWWQhZeZHk19RFbZ+k6aO7dP6/gE4wXceFu4VEXzbMmczSRoPKdwdu1cqljjL7KaJjKJP4ot4JL3luLMHKefyr0emeFy8saZrBxszh7BuozfdFsknpcTQfMRNQ8vhZdC9fwf7MTlplR8mELYfO2gBhe87gdhXRqjHNS7rcu6kDsWSEPVoC/rTeTVk0p8c/oO7lRv8AhCJBEECY5wPyrRZYvdPvQ9SIPG7hiBWjKObyNMms3EZf4LtVICo70ALsutAwOIsyKAE3SBSGaw7GgBwGgR8pg0ALcXTMtMRyjKZgDWkMMLRjWpbozZrCrlouy4scs21JpXRo0mh3D2Y2NDIgYa+4O9Kiy7wPiFtbdzUi0hOY6kGIPuNdq8XJreTU9nI89uTd+pLxmKwTOL1x8TfZhC6oqjNIKKo+GNREfnXTCGZeVUhJS4DHHYQaDDMY0Ga6f0rpxYc3Ov8AAuMJtXYTDXbb5lVfDVoCyxYK/WSNAdAavLGSp8sJRaq9yrwsXWUi6NRItk/HpMj00+leT1rxQl/ifyuxnPSvslS4puWrbOinMJbMF35GG01Gp1BrOOOLm5J/C9QnTSkj3jmCRhaTxFtlbSQJ8pBnQc46GurBllCbm1d/UrVpas+s/Zu3YIfEupO6Wpy5j/qJ5V6OTPLTst/xNnPYicRwty87vCKFWfLARVXYLFLF1OJRSTd+ncFkihfAXC9i5b+9bPiL6bMP860ZFozxn2ezCW0rLPCMQoRVfQqcwLLmCztA6+1cuZPxHKL5dfOxjPm0GxFq+zq+fxUkSUP3Z1lRrWkZ4UmnGpe5cNHpuIWlym4p1KOCZ6KxQ/8AdXRtJQku6/S/0NWi7wfh6+HdDzlVpaOYAmPcVzZszk4yj3RlzJSKOBJKFnUJaICokfdJAGnea5suPz0nbrd+4pxt2TJN5iDoogKo2AnYVtmyrBCMoq5P8xt6VaD3AEYBRmuGFEahB+/esMClLG9Tpct+rJjutzGJ4eqOzPcChi2m7BWnX2GtbRzqWGMUuK/MbltSRy/2jGECzZe7cYEZiQAg+gn2r0Xk8yRtbtE3DWhdKqBqxCj32rWc1GLkNulYG3d8K4yHdSQfUGKiMk1aLTtWUFxYaqsAhagYF28pbuB9Cf0qdW9CvehK7eFMo3hiDUlDB0qiTFu7Jigljl3DhliqERsBgVW42apKEOOwrQtJqxUTDdMVK2AxaxhB0qqKsaPEWFVRle56MWTSNbOpwtoMhQKCt1pZRpG3Mb7TXhat073S2s4k/cxjuAjLbXDhSofzndjGsg9t4oxdRJ5HLLfG3oLXvuKv9m77CQrb7xy7CuvH1yTp8FQyPgNhrS2yLV3UTqSMuXnM71GScsr8TC9125sUnqdx5LpeVS/b82UwRJ3B0BHda4oJQ/xZVTff1M9LS3NWcQzlLRtF7bAhxBlVzeUg9t/auiOFpOUJVXHuXHbudBiblm01m42UtbUKpJ8s5QB6kZSR0k1zRy5VlfhR1Pn4KfrySOMYwMC1wFmzSMy5h5tBladjHKtcP9xLJ5pc+mwk22O3uGN4TIEAgZtNc1xh8O2w5+1CyLWpTe/HwLl2yXgcD4bLcIybyp5g/kK6M/U0/Db1J8PuE5vgaOGnaHJMmN4OxYdKwwq5+JN0uxKEHuurGGKnbTSvbjDHOKdWdMYxaLQZLnhuwBZ5UkafCBmz9ddR7V5HUueCM1Dtv9eKFLY6Cz5AsiMw+Ebsx3J/KsYvRFX3MxTHYzzqh5MCTy0IMVjr0zT+fyIlLsKYeQMtsGYMvGmvId6MmbxJ620lwK9TsNgbWQkmBCmBzZjuSfb60PNGcaTtrhdilT5ImNA87uSzCQw20Omn5V6LyZJKMIpK6/Apyk6SRxvGcc12VRQqIM2UdOZ71048SxS1Tdt7WbRjp3Y39jCA9y+w8ti0z9sxGVR+dadRK0oeoZPT1EOJqzZLv40XMeWfzKfc5JpYWlcL3X5Fw28oLCXY3roLKlzEFUVjs0x7GDUqabcV2Ju9jV7/AJdsc2m4fQ+VfopPvWcHqnJ+mxMftNitzCzW1GlhrFqKSQ2xhlq6IBWrMNNKgKIu6bUxEHiFwqxO1RIok4nVpmaFwDYtiSI0ooUXuKWrUmmW0Fu2jVIxkL+JFIo/TUZbMaADLE9j0HOvB06qOR+Y8uYzIrhHEsDAK5ArkeVgRpoYketZrzu2tkZ1vucrxXFYqEW8blq8uhKsfDupyYQYzDbuDXpdPjwyb00178o6YKL4C2FJUliSRzJkkHrTlHTKLhsZyVSTRY4RdyLn+K2fJdTsdiPzB61fVY/Geh7SW8Wavd0yo1tkErN7Dt3MjqCRqh+leVibc3Gflmn/ACvYwcGmHt8KF7DhLLeUXQ3nOqgqZEjfUj61t/ceBmc8vpW3c0jKnuVsJwu0qgO5uEMGgHy5hsAOeomK5MnVym9UI1yrfuS5IYu4u4zhEG/Jfymp6bFPK7sn2EsdhjmyFlJy+YzMNuQK6smOMcmpb1WxNUxfD2FVFfN8IaG1mcxHvRFT1yjFc712Dd7IYbhwxFsXCcrDdwPK3y3PpWvTdRLHj1f6vt+xWOcoqw2H4eLdvLJIzHzEQQXUDTXby1n1OTxmpNVw6+HZfiakOYlmQEIM11vmi9BWPTxgk3N1fA0tgWEwwyRdbWZyL8RIHM7jTpULw9TTlt6f9M9C7hrrA6gwpGmpyCOrA6HTmKvJgUuFFP4/liXcDi2yKWABLLGhkAnSQfTWa5sEU8mmvXj2KiiTdIZyNWDQPZuQ9K9DpsUXFyjzFXfv/FQRVv4ORucMueOWVZW2Yc9icpUdSQTpXoZc8HjVv7StHQ5LSUrWHNnA+EmXxrl0XXB38G24RT6Zip9JrN5Yu2/j8CdSbsJ9qbJbD2xaUAKQzoo1U3BK6dNTp/qri6HInmlKb9l93IsTSluc9ieGPbFvPoXXNl5iGIgj2Hzr1cGeGVtR7GymnwV+KYOWsWmMJatZrrfhBMn3OgHc1yYsm05rmTpGUZUm/UUwN1sRiCSMqtoo/Cqjyr8gK6v/AMGK/Qt+SJfwtkW7JvOPM0raB6ndvanOeuahH7zOT1S0olNh2VQ50ViQveNyO1aqabaXY2tN0eqk1Yxm1YoEGKgUwI32jsjLIoa2BHLC9pFQW0Dfagg+Kka86dFKRuxdnemmTNGWtCaLEjur2IXxc6tmVdAOQVTGb5/nXgZW26S24OLdUEbDW7qmQbhg6ZwBry0qU54vK9hybRHOKc2xYSyVBfwyrksUPJgDsIkyOlduGEfEvV7mkdN3ZMss9vEmy4gjyMN4P69Zrqlvjb9GW6lCyz9n8Uq3WtXAclwFD2b7rex+hNVmcZYtfpuhy3jqKXBLl22bqK+V1IIHUAkEgHQjb6V53UuGSUMklaaoylPdSOm4LfLgkqobNrlAEypCzGkzNedmSc65SJuzzH8QVPL8ZzRAAEf1EczvScU5JcUhHniOjA2FZjqHP3fNGgJ6bzWzzeGlJP7vUh3yiQt/w74DyTzIkgyOUb1rDJj7x/EpNIoWnRkVWkqM5OXeS7sOwEEVrizaJKS9KLupWhmyzC2y2/JaiLeQkkHMJOo8p1PLqa4ZtNxi9t+DNbIX4fjlVmzho0LEmYykQd95/M135F5NMFu/qXArX8SpkJeS3m1OnmM85J29KwxuCf2W6+hpZOs8PCXPEGJUjnI2mCOfap0xv7L39iHEauWYYOlwZSRP4W6iK1lli8XhuLtcP2Bvagj3pcKjKGXUqRKtP3dfy71h0MdLefTt2/cIuhXE27ZJdAbTEQynUKTpKx2G3etc/UxinHHw3b9H/wA9SrS47kTG41fEVVJARp0jVjoWJnXQ0seDJkhqfx/4TvRoFLl+ZMMMhBXy+HlIKgg6bzJ51c4Tjgt7Vvzv7MI3pGFteH4twGXcksQZCwDkGXkBAGtedFyzOMP9V+Nvcm9WxIHD2uthGuHXLca4x2yrdYr85iva1LAskMfsl8tHQ6imkA4wbmIZls23ZC0swU+cjaT+EDQD3q8HhYIp5JJNe/AQSjuylwPhLWSLl8ZAoJCyCSY5xsKjL12LMvCx72LJktaYjJHjt417y2U0Cjn0Re/WuivDXhw+0+WCWhaVyS+K4g3WnZRoqjZVGwFdGPGoRpGsI6UCsrWpQyhpiMX7sUAL8STNaNMRwx0YjvUGg1aQGosTQPFrAp6iaBYS5mqkN7oayiiiDqeHYBws3UCrDaqZHmGsj615GSCn9l+hyZJKtjK8Fu4dDctkXD+JfMAoMkEbiec8qrqpyyJUrXsTkyudbFTC42zfVVkJiCP5Tzsy6+G/UdPescO6+OH+5NbWhDjnCWe6l7LDMoVx0ZQRM+2/YV1LLSlH6FwnUHEPh+F5oAjxWhQxGvcx+tc2Ryc1jvy8hr2Og4lhlDhgVyW4HiNvoSWVQPiJJOtTPG5XjvZcENni3AmDuPaMS0jqIWd/VT864k41SRS+yD4ZxLEOuZmi2oHmIWSZ+HUbkfLShuEvlD1bE7i3FLl19Gi2dFynQHr3roj0zUVKa5DehfD4gEqPiygydteUdtBW2HDLIqUfRDSbRSs2481pvNqQp3P9PX03qUoTxuEluu6/UE01Q1wjHlsQAwjODtptyPyia48mKS53phFb0zS4cWbL3L5EK50A8zkGFHzkmtIRyZJJRe/8/QuMW3Rz9vHNecsB6Ko2A2AAr2sfT48ENN/a5Zs4pFbB4S5rmtlVIIlvKB0Ou9LqMuOouD3XoRkpJUM4LNbYI4DCSCN4jzKw7zP1rh6uUJ45TS3r8eGvgh1Lc9xRYahJJGYtsRMmD0gEVz+DLwtGOVdtPqSuNhbHXmuIocCRsyncdDHPvvXf0nT4ckaa3Spprc0xxTFThgCGA1EMO4n9DVdK/DbxS4dr7whtcWGKAHMKhbp9Pl/+r/R/zga/+LHnSb2wbOPLmkaHlI7zSwzji6dN/wCrpr9RtUh7iKomXRYC5FnYEMRr2EH51xY8M887be9t12DS2I/w2IcFjeCW1OuUbwdgafg9Om4wg2/WXBHl7I8xeJAM3EKgru/xEDYKvKepp4OmyOt18Lt8smMX2I/EMczwIyqo8qDZR+/evY6fGo2/x9TphGtxM10GgW1TEEzUxArtvNQAZbXkIpiOC4tZy3DUstGMJPKpoZ5jLLj4gQKHElnlhY7UkyUEZZqybOkxxZrhZ7jMiDME2Uk/CABoR+1eIuo1Y1GKpva/T1ORNaaS3Zi1/E28t223hnfUwDJ2ZTvWuLJixpwb+haeNJplW/wyziYdP5V4HUqPIzCCdJ8p9+fOsHKm2lRjuuCjhbzFSjyHBZNdDIAK/rrUJvsRwwuCX+Hm4/musNEGuQDck9da2hj8KOp7sHvsgDsbi5icxM5lmJH+j8JH6nlXn5Mz8Tzbfp/wqNILgQqIyZ86scwldQBOZCPh26HrT0pxTjz7FqqC3OKJe/khvDYjyiJBGvw9z6z61ji1wrJW24JoSwnAwAWzDI20SFE6SZ+H3iuyfUKc4+XZcoJPcY/4QypmHmM7jWQfpp+ten03VY06ltfqaQkkK2rm6N3Kno3T3/OKUsD8OOWPK591YafKpI9wLu1wEkyAQWnXLH5671OXHDFBzrutvWxuKirOoawHKyA8LGreQTOYlBqxmN+Vedfhxp/gLULXlvQAjLaQaGMqe4A2Has1kjKSXK7v9BbvliNzBc3uox5jMWbvyr2F1UHCox5XwaOS4SH8NdQLqc0Ce4gGAT7ke5rjzR8Raq59O/wZ979RR+KKfIVhSZJnfXcxHsKweLqML17LvaV0Omt0Eur5lUQVKiYABgk7czG9a9M/EcpSm7T29Cou92LYlSqr+JWZPkZ/Wu6LjknP3Sl+5ezbF80iR7jof2pzx+J/jnz2fr/1BV7MrcCuZiAw/wCWQc0aQdBryP8AbpXBmx5Y377P39/km33KN7CrcgufKkyNhJiZP6Vy4uryY08eKPm9X2GpNIDjeKjw2NqDkAA00EkCQPf867sfSztQyMSi26ZJ/iA4Z7gVjo0lZBB0O2og09E09Kk1u1/PkVO9gJwdu8xCHJcEkgnMhjcg7itF1GTAlrVx4TNFOUVuYxHCAujXkU9ww/Stoda5/Zg/wGsl8IEMDbG+It+wY1qs+R//AK39UGt+gniioMK2YdYj6V0xba3VFxba3PbUgAwQDseR9OtCaboZnEYmBpVAcfxm0S00mNB/s8FW5LQacKsUi3x7E2mECJqsrVEpHLY3fSudDQEGtLBxP0TC2STEIEAmVALRyjUa766QPlXhaFkdrY8ywGNJaEZAF/1OEHc7kTTWGSqn+Q09zPD+E+CGKOio58wuXFdDptKj+9a5PO1raLlkvkv4tCjSXVlPhhAB8LZCZDcweXqawjFqOz3TaIyOthK1xWwQRcturSQZUNqTrqpnXfatNSrzEV3DHC2mH8q4oYwVzE6EbQrQY7CpydLGb1ewan3A3OGuIS4ph5AYaKCY95Jj8qweGWCGxoiU6iPOQAkDKo8zN0zcgDp1rGEXNUrbbe3YEr2GcTfLutwFlJXkx6kEH5V7XSdJjxprJymdEYLuM4XFOhlG0iDzB7RzroeFSi1Fbe/6FaL4AYq9m8wHyGmta44Qhj09i4pJDGAXKkvu527L+5P/AE15WfIs+VRx8Ll9v4jGb1Oojd0HxLZaYKqwUDXlIPTWTWL6iMcc4RV+/YSaWyD4vhpYy7oFO2Y67kQBz2+tR0b6aGBPRckUnFLg2nDXaSmijSYYnlyquiyR0tyi203t2QRoDiLeQlAWzTqdtiR+f513LNrSe1LtyVZ7g8TcJhGXYHUL6ESRRkx4V9v1f7jqK5H8XjbiFgFRl0nTWYE7HSuPp8OGWJtum262+hC01TFMZxB8qxbzSJIZQw0JB5TynfnSw4o62pSp9mgivcWwGHL5mEKGIzdAoDZv0+ddObJpksb5SbXztRbfZl/BYNRlJlEzLlXm2oGdus8ugNR5tUU+W9/zpE1ZN4lxJ1ueWAF+IfdJaTr7U+mxwzapvZt7fd/0cYKS3F1toWusshGUgr0OVmIjsU09a6Zt+VPlMpOVb8oUwL5XyNsxy+hbyz6a0uqxeJHxI/xfuhyVrUgmHsasYgi3cVh2yEqfTl8q5Z5W4Ri9/NFp+u+/3iUuxixiPEXwrh12Rz1/A3Y/SuvN06jLxIr5RUo1uiQ9qDlghpgrzntXTCW1t7epaZdw3BVtp4uIOnK3zPY/tXFk6yWSWjCvvIlNvZCOJxT4i4ABtoqDYCunFjjgi3J792NJRVsXxOEysVkGOm1dGOWuKkUnZH45hPJIqmNHGviCKkYNL7TNJjGgxOtQ+RULs5q0VR3mKF7xCEVGtWxJBEsdNQD1gSI7714MNLxq33PJik0a4AExVwI0wdYmRoykj5TuKjqIPDHVzvRax0wd67dsYbEEkDwcSsQF1U51ymN9QKlKM8kduUytKao7HithLltfE8qKLbtBiMi9eUVC6nbRHnUKUfNZy+JxFvFXVdQFysQUBPmttpIjciQfY13xxpqr3M2t2fW7BGZLukMQjakbEyR0GknlIpRbiufuFW1j64E2Ari5mnKxSTKsSRBE6iRv2p5Y+W4mi7DGK8A3WWcrEHQ7NrOneZ6VywxxcIuDqRL5PVwNsjy6ZSdJmNuutEP6jLDk/wAkd/VmkcjPDhVjS4PQgg160P6ipcxZsst9gapByT8QywoG+66z1Ee9c+XTmTnu0u17fQmlPc8RmYhbcAgBV9Nv7+9cOXDHHDz2k1aS4+GQ46RnHtdNw+GCVEKTOsDSP861cXCGNQ9U2/y+oWlsUgEZWkE5HLCIO+mn0rz8c5RcFGt1W/1VgnaGcAVJDB3hdWkxt90jmDXXLI72pWlx3LiS3W5cO+mbNr3Mwvar8Tp8UXqvU+K/X5C1R7w3h7W2HiZQM0gEjMQNZj1A+tX1WWGXEpK7SV/ITaYnjVbMz66mZ5a7QekV3dDni4LFLlGmOSapjNnFNaw+5zuxyzrC6SfofnWeXpo5upUUtkrYaE5FXAsPCQvBzEGNszfdHpzPpXKqhnnkW9bL9TN7PY9tXbhvPdcGIyoDpMHcA7Ca06rqVDRp3lb+N01+pblSJ97CArNxwksWbmSx5KBvA0qekk/FbhFtJUvT3f3hF09kfYRNHIMgpvtMJcWfkJ966ckv8kI91L8NmU2I2Vm5aPdPoY/Su1+XHNellLhlPhmFLW/EfcqyIJgspB19IP0mvI6uSxLy8Jp/D9DNqnsQcUhCkb+ZSO4YHX6LXsQyKdS9UbJ2rLWCtLZXxbsG6AJJ+4OU/wCqNK8fJmeabx4/s39X+xi3eyJHEuJNfaeWyj/Oder0+COGPuaxjpRWwGGXD22dvijU/wD0X9a8jqupnnyLHj+79zOT1Ojn1eTX0EdkkbUC4imZDVAcX/BSxB61m2XHcZbh2m1ZtlaQqYSkh0J3cKJNXYjvOG8Ssm64LErnAY2yMy6CGg/GvX3rw8emMNGTZPuePHZ7jGH+zjjEC9hDbZQ0lJCMVM5ssiDuefT1qcWJ9RjljU7a+74Z0KD5sex3ACXxgjy32w1xZggGSLgIPSJ965p5fDUV3VlTWwfirh81hVz3GQNl5ZZgKTy6/KjoMaSeWRjK7VCnDsJhMC+dyrYj7o0OTSIVeZ7n2iuhdTOK8kbl6vhfBUWo79wWL43auuQpObYkzrPI/wBulYzwZ5PVkkTWonYTHKhNvzMw01AUhW2WZJA6GuuKuFMFFR5C43iSKz22Qtk5kxoddCBPM7UoY4Sjrv4Q3plujxeKFSFVAq/izkj0aRWnUdOnCprt9B6KKt2+xVCEtNoRr5dQYjQebSN+tZf3EsMFW67tA/LwDv3QihhbUOZEgEgA7776Uv7uM56ddRX4jU6fIDB4vzLCWwZGon967sk4ZYeWWpFSqXDCLj4EsildjlJn3k6VyThHE7S3shqKKNmCyOohCNRJ2feevLevP8aENcHHndBaXB5xbiC2rYQnLOrEHUDdQO8a+9daxrNJQSofOyBPi0VApLLmA8xiQNDEDblyqI4scZeWLdPtvdCUaZnD2beU3Sx80qHZgJJ00BruzZtSUNFVvS9jTV2o9weOtFDbCvC/FmEmdoGuhnlFPNhcpKd7vihSjK7M4nDI5UZioCwoIIHMmTtWmPLOKdNNt73+w4zaQS27L8N3LAEKFzTAAMH2Fc/TuM4SU07t79twXwFv4s/euMzaEZhAEjeAJntWGjXHzLhtWifehT/hVyZbzD1OpOw12kmvRXVYo49OH4+PdmviRqkP4RCoYMJOu0a5hB0nQAD6mvPlJ+Kpw+Pf5fyQpIzgsCpcNnk6+QjKSTOgMwdzXXl6qfhuOmr73ZWtPYBexVwtcZkKlVCKsEZQTBj2qcmCL8PGny7f3Ky9tkecIteXOynyyF0O8gggc41qf6hOUX4cH9r+MmT3pAcZgb99oy5bfUkCZiWI3J9qWLL03TwW9yHFJFGzYw5IKADwRE8p6sfvHSa5s3VZ4w3/ANv5sEm0ROMYs3CgWckaDvJH6V2/07pvDUp5PtfkioKhM4dhupHsa9WM4yVplWilhuDs6y5Fterbn0FYz6uMXpju/YhzS4JPELuAwhnI1+4evw/LaueUOoy8vSvYS1y9iRiuMrdObIqDYBQAK3x49Co6YKlyLXMQpq6LAFadEnt5LZHiTtCwvlPUE6aTr8q86KnVJHnxi6Kf2e4vlzaMbemhJJjmVJ2PPTpXLnwSvXHaSBvSd/g8TNrIC5UCFeAZVtVynZomPlNedJSyO5cg32A4q0YbJcFpn3ZmQk6QAeYgctK2g8kWnVpdiQA+zGHLm6xLFoYqhgTAmCDPsDVzzynxwTsBx1q3aDlLOSE8pI2A55uuvXrWU3km0petCfoczh7ZughjDRGbqDOhHadDyr1OrnDHSiaTrsV+MWQ18oTlg6nSWGWcv+6Ne9efhy/41H5M1sK8TsplUAZVZRqOTDdSDzmDIOs16Ec08ipU1tfb7jTU5KgvBbjrauIwDhDmXnKwVZR01KHsA1YaPEThj+0t/T2ZC3TSPr6zJtGdiVbcRyUDSK08GWGaWZ7PvV/X0K06XuGwtry+LIVRlYj3OncnLp7Vq8zX+KrbvgtvsfYkqC0aCSI5Hpr3rGalUW1uZu9hvAYoCQOQ16hTzjsT9TTydNGb357/ACU0OphbbBb19c5yhmA2jMQGI57e1ZzeSC0R9a9/iyk2gTDC3iWYZtcxPiEDyA8hsIP0rDHmz4IuMItfmLVJDd/HYUjayxUaKyFwI6A6CtME+qvVFVfcFa4PMNir7DNbshWJ1KpGgAgjl1rvx405/wCR3S27fPBaVvzC73GZSjlgwaGy9TqJA3G/yqXjWPLrx01XD/Rvhgkk9j23YDgKd1jUbHlPrtNcs+s8KUpQ4fb9GLVT2M4tVVpfUnUKNguwJ6+ldPTQlLGlh29X6v0r9S478GMNi28ygwIlY0EggzHpNHUdLpgpyt77hOFKwLhmf70nQhpiOublA+UUoRhHGnpXs1zfuhJKuDL2SRCarHlYcmUyZ6TJ+YpZVDIqy+WV2/j2+AaT5GsHxR4y3NdNGO+nJuv51jn6JRh5JN/zsKUPRhrnGCkB1I6Eag+lYY+ly5N8clL2ezQlC+A+AxwfPHITExIMzsJ0j60Zem8HS5rdsbTVWe37qBU8NktWzoSq5gTzkjn61usbnl86tpepTTvc3duFVhBny8hAnvpXHNyyZNF6V6ijuKYjGHQ+D5wJ0UmAdif3NdmHppSThGflQJX3J17iOZvOAezCPqNq6YdLkxbxl+o1BoiccOEbS9buWjuHRp+jaEVvq6lK41JfQtOSORx9sJOR86jZgIkenI12RblFNqjSLsUS6d6RqE/jfWqM7KfCwCWt751YDbeMy6+oHzryYyf3nnptOyhwjIzq7W4RQJ18rN/nKubM56Wk+Qbs7bgH2h8S7dtuoCADJpGwPlA9B9K51jUIKxqR5xvgK4u2DnzaDLcSGJU6gOvOOulEc+Tp5bK0+xS2IXDOD3MLnF181qNGUsGQ8mynl1py6mGV1FUzOa7jFjG4hs6qZELbEDViZ1j0En1raatxrv2+BOuTy1ct2rRgkeZs55gLAgR1JFY5ceTJm862BtthsHjDexN0qZtFiQCNNBAbqDA0pu8UND9HyElR61xVc24KtmGXMMyFjswG4Gvf2pxrJDUnprmuKBW9zZS4LmbKSFkH/UCIaQOtbYsmKEdUX5n9KKVfeAxHCXZoUsEYggxplPPsRsR1Fbf3UIefLu+xUZVuxrihWBbBgDzMDudIBJ2GUVz9NnfieJJP29EJS3sHZsloAUtmt8hOqys6f0/WvQyyhLE9+JWvv5/UuTTR6uHa2wJEH1E9wYM7GuyMsOa4xZfleyLOeAj2zoqZT/pgyJ7HYnrXi5IyeSccnN2vfanXvW5LEGwti48tOHu/iX/lv/UPu11aZvFs9UfxQ+YjLcOZQTcaEGocBWkHaCB+fWubXG6S32SXv3J0o2eKACC73OkzA9iY+ldDwdTPaWy+StMhS9jV385B0PwgR2AG40PtWi6GaW1L6srw2G4Zw9jLzIBIjedJ19QR865+t6iLgsVbun7cik9qofuupGY2gV3DF5G2/wDauWE3if8Ajk79Pf0JTfYAcdAhFspI3yb/APyivRg8mWNScq77JF7tbgL2Ldrcs3kmCsHeNZAiQSetYY+meLK4rd9v52IUKdAP+KINChYRHJdPSDp2rol0EpK29zTQ2CxD2WDFQ2bf+5B37xTw/wBziajKqGtS5A4fF+UoyhxyU8+oU7q3Trt0q8vTKM/Ejt8dv+eoONO0B/iVtsHtE91bcdpG9azwvNjePKvvRVXsyjZ4spWUWSfiXaepjnXkT6HLGaufwzNwafJq3xdChhCuUgypgidJ9P3rX+0zxn5mnYtMkxnD4y24OR2Rp1IIBJ5EiO1YzwZMW84qvYFFrkzcsqx/mFm7sAR8wCazxdYlsnpGppErjX2Ya7bYWmRwdVWRKnsdx6EV34+pipKT+qfP3FKSOKu/Z/EqpBs3IEgkKWGnXLMV6OPNDJ9lmikiNaECKpo1TANdFCEX1CWwrOIuZhCAjKpXWGYbV48U3w/vPOpUGxzNcdcs5GXMoA0A5jTmDIrqhjhCLmaQSqy1hMM4Npww3QN2JDDXuNPnXNkjDQ6M5UuA2L4klplu5mt3F+K2oJD6keXp6H2NYYsUp+TsGOm6Yvx/H4q7c8BGNxLoRrQH3w8FdTXX02HG4Ol5lsXpVFfjF0YG0tlWm+yw7fgB3A+QE7xXRDDqk4+27M449To53GMPC6hoP0mP86Vy026nzG0DW9M1wC7lxNqDowK/70ZRPua6JKGTDLbejTZwZ02Oyi9ZvEaPEyduU+xIFeTp/wAUkYQPcPiypNu7MbJcG4B2DDnB09fnWag4rVj3XdBe9DNy2yjw0YyxkMTKowEQM2wOkidJ0q1njm2aS9Pn1Ld0Ct8MZlDXM5uCZQP5SRtMCVE8lrNZVhlpVfPoLjYV/irh+NWsoJAQQubXSFGvP/zXUvDUVupN9/T9C2kBXxJIyHTTQGB+o9693p8uFxuLNo6RjD45k+HQg+xB3BHP+9LN08ck03wDjbPkxKtIdY3ykfd5weorLJhljaePh7Nevv7MGq4KOB4mUVZJOpUrplI0IGo33rhyYYTn4ePnm3+nqR3pHt3wLjbNbPQRln9K3eTqMGNO1JfkW3KItiOHrHxsv9SGP9yyKqHXSdbJ/El+TH4j9AnBeJ+C2VjmQ6GNY6MPn+XSnm6eOZ3xe/7jasu21yozIPGtTOVQDC9hz9N681dPPxWlyvfn3M6dmfDw11ZAUDbkpB6cq28XJCf+0f8A+l/4O2mK3cFZtg52IUxzBInT16fKuSOacM7ySbfx+zJunbEMXwe3EpcY8wSoy+8aj12r04/1JSflV+3DNVksk3cK9vUjTkw1FdOLqsOfyrn0fJdp7AMQumYafoa2ht5Jf+oF6MFdMw3Xcd+vv+9KFxbi/u+P+DXoeWXKkMpII2I3FaNJqmDVlK1iRcbMAq3vkl0HdWGwJ+RrllBwVcx/FENNCuIw4U57c5enND+Fv0POtoyjNaZf+/A0xizjJADMUPUag+o5GuSfQw1WopoHFM3jcSqp5Ljs/wAhFTD+nY2/NFJfiLQjnn+0mIUkBz+tWv6fig7iPw4s5LG3yXYtJJJJPUnc12mqRNZaBM7q7wlgNFLTD5ARlIYDduY514zg1KuxxQSbKlqyptWg3knQC2eYnTN0IAHqKWtptc99xJ1JjNyxlt5NcuYsAszIUxJ1J5fOudZ9cb/MmUrdIkfaOwHjyFiySDqMpG+2523rfp5VLkUXTKfBcQ1tUuMB/wCntlFY882un9Mla6HUZNx7hKV7IjY26bpLsZZiSTXdi/x1GXfudEPLsB8QhAu4gmP6SYP/AFGs80dUmvdfiKSTZ9hTCyPjEZfSQT+VKcEsyi+H+YmqnXqdRjL1u5ZIYx5g6DtcnMB6Pmn+oV5kccoyaXZ19xgoNSAcOztctJcBKqZGp0jWZ5jSlnwRhinONJ1xdmjiuTeFxJzkxJMmNp1kgd4n5VtLpMTxpv2X4DcVVlTDYxbsZlDGInUMN9DG3qK87P07wK237dyNxrxbgJh7IH4bjlo9CRIrLA8c/tp16pcjS9QN7FAHKw8NvxpDKe+okj3r1Mf9PUknjlqj6PZ/gUoXwSr+KYnUg94H7V62LpIY60tr77NlCgNq4MwnadfQ6H6VvlTcGhvgf8YB2DiUcgkeuoYdxXkQwSzdLCcNpxv63un8kVcSnduC0uUrcKcipX66SD61x4b6qeqUo36O9vuEtxEY2z8MXIPI3IHvA0roy9HljJZEo7ei/RjcWI4myUMxCnYzmH+4b16WDNHKlv5l27/Q0i7G+EcW8MkSQp1ld1YfeA59xU9T07m1OH2l+KHKN8FPFYpYzXUDo2niW9j0zDcEfvXB4M3L/HKpLs/09TNJ2TLYti4V8GSVJU52IYRPl7nWO9T1EMk8VykqtJ7cfI5K0GwWMgeGUBUkxBgieRDb/Oe9cU4xjJbaZLvyvue/JOgAuGtT5b/hmT5XB07SK9WOTI0nPHfui9T7oxjcAMpK3bRPQNE+gOxrSHUeZKUXXb2Ep78EBbtd5sazUAfB9aAHLeNMydZEMD971796wngTW2zXDIcTV9AIK6qfmD0NPDkk/LNbr8fdBF+oCt0UQOJIFcGlIaPuJcJz28ybj61I7OSNo8xrQPk/TeJYwHDYc3VNpiPDuEHL4b2s3m/pIU/MV52Rqnp3dHnXv5TzD4hb1lQYAfOi5fhEM3h/9IHvXA/LNeq9SNXmB3cUbVhC0q4Vi2XTUMo06c6twWSVJc/QaWqRQxjWwge5mMRAU+Ys+UgRBzf+aiEZLaNCSvYS+0NwBVw9oZsgl4MtLeaWj1n3rbxWmnIcebB8G4A9xTcuylvQgAS7eg5A11PqJc1vwX4m4UWX8SfAZLIV1Ag813Y9dBVTSjjcnK5bFJpK29yTbQqQefTt3rplHxouK+pTWtUO4y8AlsAbaj0JMj5j61zYcEpSnq9Kfz6k403dlC3iDbvQGIBRSNdNVHI6da5smNZOm8RxTkm0/qFXGzTWyzSsBwAcoEZujqdjW3SZorHWReV9+a9mVFpLc+F0IoYD43hl2gKBKg8tWn5dKefD4+Twpv7MbT929n+BT32ZXtYC3dy5CTp8MgMJ1EyD32/euaGfL03lr9mSrQO7hvCOWWtz91wGtt7gfpXVCUcq1xXzp2kvlFLcUxWHIElIH4lMofzj5104Mrb06r+dn/0pNiBXWuwsp/xMID9+Mk9FHP1gxPY15qwN5pQ/0+0/l9vwsjTvRrCXLmQsD/LnI0nSY09D39K86fTxg3jmrkn5WuWvf1RFVszx7TsIzpH+nMxPqQJNdWLJgg9k2/ovoapoXuh7J8uYo24dYVj0yyfnvXSo4+o3dKS7p7j5E7rrMrIHQ8uonmK6ceuqnyNDuB4h4ZP3lOjodmH796nNhWRe64YNWfcQXIoKHNZZpttzRvvIeh7dgayxedtTXm4a9RLfkUu4ksZYknqTNbLDjUdCWw6Pk8xrWKpJAAxgihlIVQ0hhRQI+KUAYVtaAHLetFCM3dKYEPjFgkTQ0CD/AGd4iCuRtxUgMX+DozExvQOzF3iljG2LiXWIUH4vvDK3x9+R1614yWTDkTXJ51OLGuGYBFw62FJVrZU59wzGfOOknlUZ8qyT1/cKTt2Otg85h9VK5Wg9SDMb/wCd6zxOS4CLrcqX7DLc+7GVFSdfNl+LTpIE9acouxnMYq7awbeJJv32J/mFYUHmAJIGumutdOOKyS0LsXGLlsI4ni1+4+ZrjERoJhQPQV2YcEZrdGkYKhjA8Re2wKsQex/MbGtsnTPTUfxG8a7Fy/xlLq/zrSuYjxFGVx6kb+4rCEsylppWZpNOkRLjqxABJ5Cen+Gt6yJOTaXc23Sso42GCmdrSg9isCubp4uKd8OVr4ZERzD41TbCv8YkqRuNv1qHgeHL/j3i+Y/sD2ewS/fV1BOhLHOOUkCHAH9Ovv1qlhnDJdXtt9ePxKUXYvh8QJOY6Nv2PJh6GurPgUoKluuP1RbQ+MawlbnnXv8ARlb9awj00JVkxNxf82ZKj3QPxChm2xynn+jDaa6NEcvlyLzfzgrnkUd9a6EqVDPn1FAyjwbFm2pEBlBJZTsyPlDe4Kj5mvP6nApZU/Xh+jX7/oRKNjjcJW4C+FcHrbbcdtf1+dZzl2zLf/5LkV19ok4nAlTDKbTdGnIf6W/f51rjzNc+Zeq5+9fsWpCN+2RoRBrrjJSVosAoJpgeo7KCs+Vtxy02PrUuCtMK3s2YimM+tXIoCgV6/NMDKpQB4WikB6btAUBFzWhDY1Yu0yQtx6AFcZqhpiOPs3ylw+tQykdPb4joKmwpg0+zD2rjumUo4mAwOVtQR6GedeR4knCOrld/Y85ztJPsM2bz2yAUuE6lzplERABHOolGLVpol0MXMQzQLAfMRNxiRlBB8qgHbQe9OXlSoEWcHhXu2ouPF1T8YJ0M+UMDuNQNRzmp5bopPcVvWrGdUYqrsShyDQsgAggiJ2HyrOWOd2mNWJPdwqyAjXXXTzkWwPVQFMjpFeh07y21em9/UuLYhirjOf8AlqijYIBz6nc16OJRj/tfyaxpdzFhzOkg1eRw0+bgcqrcZNtT5gMp0npPWOVea82T7L4ZlqfHY0H0JMkE+3U1OCLvw97Xr6BFPgPYM616cIKO/c2jGjd4GM2w6nT5dazy54wsJTSIz8UtBoFwuZ2VYHzbf5U4PI0rVCTky1gcXnULzHwn/wCp/wA39azcHCWu9nz+/wDOw9L5CriQsg7EfXkfY/rW8o3TXKKqwTXxyrRsZg3TMUk7Gg9rE5SCDqKzy445I6ZAfXsSJDJKnsdj2O8VnjhPTpyO/f8AcK9Rux9pbyCCwdejif71lLo8b3js/Yl40JcR4wtza2qdlmJ6gH4fQaVpDG4u7GotCa3q2LPGaaQGZoGFAoA8azFMQbDnSmIBfOtIYEmkAKgYzZNBI0pmmBi8kg00BxfFbOW5NTIaDW8RoKih2dEr3gYJAnYEySeegiNq+ftNUjynXY8sWXNwl2eFUPH/ALZz/Ao011BnfatZvTBbIb4LdzCJkgSfEBfTRjA2JHOSahbytC7jn2c4gPMLhLIctuW0bLc8okjmDFaxa1799i1yF4rg2MqGLECGTNlzZdmDD4T161jN6d0UjnF/9UHzWSmIRoykwSBuJO7fnXYsk8VaZXf0Kflewi2BCjczzB0YGdiIrVddK9M4r7g8XfdH2FYeIF1Gux51WrXFzoE7VhMRc2gg/wCGuhQcm0vbk0SbexrD4mO4/Dy/tWzxJ/PqaadijabKMyCecHUr005+tcz6h6tEnXv6mbnvTJHFMWzkliSToP105dK6NCbUY/LKSXBy+JslGmtzQ6LB3/DVCx1cSAN45HtXNHOpycYrghSt0ilcYESxj8/lWjmuI7jv0BC9yXTvz/tS03vIaj6hwulaFmHmkB6ooAFcpDAtboAIi0AENIZgTQA1bNADKuCKYgZYCgQFloGYuLSAARQB94oFMAuHxAO1AhmaaEznPtFa50SGiKt2oGd8yt4WZVl2Jt2zuSWOrT0E+0GvDrypo8yg2NdibVtBmVWtq5G08vaRUadalJ+g0r3FPtBxXw76W03sgDfqBIj2Gtb9Nib8r78GuKGpb9zV3KcJiLiwoPhbdc5+uv0qsEJeLUlwx40/EpjvFOJk2cJjFOjE2rsbh0mD7kNvyK08vTaW2ueSpYqbXoZxfGhcXxltK87Oo08sEqeaORPvpXK4anpar+cr9TPRIVv422VFxvOjQFdfjCn7rjZoPXr1rqwRm3oa3X6d0xKLukTMdZEZ0uo0TkaYbn5LiHUdmEjrXbolwk0nyv1RokxLDscgnvXRFed/CNv9g1t4rUoprd1UjeAP7VxLHGcZxl6mVJppg8aLVy6bZYJd+7OgaeQO09jXJhebHHVDdehmlJK4ia8NyuRdiV2U6T3adhWuXrNUajt6lSy2qRniRunKYy7gOIM84V/TpVdLjxu6+n/B44pm79gpAmZVW/3KDXXjlqXw2jaL2MYa4Qa0KK1ltKYgrJpQMVeaQGBQBsCgAot0Aa8KkMwRFAHxpDMigDy4KYjamgDFxqAAMaAEsahjSgAXCEYHWkgZemqESuNQVoYjkWqCj9axGPQMtkuBd8I5FG6oIBP9RJ5968eSk4W+EebTasF9nb7i/eXLmtLZUknncDSvqTr8qvHTx2/U0VaPc4ziIL3jeiBc83z5e1dvTxU413TOvGrio+hRuMVwDD8d4AeiLJ+prSUF/cWvQEl4t+xj7JXTdt4nBn76+JbnlcQj/wDHyNcvWeVqZXUKqmc/wriV23bfwrj22D5iFJAIOhDDZoPI1q4rXF9mqIls16FG3clS4HlubgbK4IJ05A7irxp6lGXMePdGS5pmxb0rtZqaA27VlH1Cj1mqxjWExQ8W2sjcD5muOaqM5LuZtbNkz7SWM9xyOtV0q/xIrH9lDGBH8SgsXyQ4EWr25H+i5+Jeh3HelkSx+dL5CXl3KHCuGXLSPZcSCMyayMw5oe+tc2fPjU45E973+H+xDlG0yhjMGWu7eVVVZ65VA/OavF1WNLndtsayRRm5w0Dt7gfnVvrI3Uab9t/yDxfQJbRRzmOm3zijx8veK3DXL0MNdrtNQGcUDPloA2BQASaANBqQAbl8UDAm7SAz4lAGyZoA1nigAba0AZK0AYegAlpAKBHt29AobAnXlLA0ICDew/mNFDKX2fx9y/ixcZF80jON5Igbma83PiUIVbOOcVGNHV2PtDbtX/DOYs18aDQRC2xmP3o1MdzU4YOcLSHCDkrOT4tjmN5wdlZlA5AAkV6OCKjBV3OvHFKIXE8RzWbVsCMmck9S7T9AAK00+ZyHGNSbJ3D+JHD4i3eH3Gkjqp0YfImscuNZIuJpOOqLiZ+0FxbeLvG0ZRzmGhGl1Q2x7tWfT+bGlLt+hzx3grPeH4ghSBsYkdY2rrpN2JoqW72lXYG1eoSKsWv3abEfYBPMHOykfPkK58ztaV3Jm9qKKgMzHqTV4Y6YJFR2SHeF2gLhaPhWfkRWXU/6r1aJnwW8S3h3HA+EE+XvO46GK4niteDP12fsZbPYXe04hs58M8+e+oIHP6Vr/b4IbOFsrTFdhrE2AUnb/N6HDwfM4peyYaVHeiZexMaLoB/mtbYumX28nL/AqMO7F713MNQJ6jT5jatljceHt6MpKuAAGlalhrNABWFAAyTSABexMCgCNcx5LUhjqX9KANq9MQxbuUAaNygZ6DSA8JoAGzUAfG/AoYhR7smpAI7wtWhEe4pk0DP/2Q==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348" name="Shape 348" descr="https://encrypted-tbn3.gstatic.com/images?q=tbn:ANd9GcRv37VCXAXkU737iGrVbV9xe7-XYoA6235hDiHSux1EVocb1yM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59485" y="2286000"/>
            <a:ext cx="4086222" cy="2971799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Shape 34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 lang="en-US"/>
          </a:p>
        </p:txBody>
      </p:sp>
      <p:sp>
        <p:nvSpPr>
          <p:cNvPr id="7" name="Shape 354"/>
          <p:cNvSpPr txBox="1">
            <a:spLocks noGrp="1"/>
          </p:cNvSpPr>
          <p:nvPr>
            <p:ph type="title"/>
          </p:nvPr>
        </p:nvSpPr>
        <p:spPr>
          <a:xfrm>
            <a:off x="307974" y="5395913"/>
            <a:ext cx="8305799" cy="11430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Asparagus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densiflorus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‘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Sprengeri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’ –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Sprengeri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Fern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Shape 361" descr="http://f.tqn.com/y/houseplants/1/S/w/4/-/-/ponytail-palm-resize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3200" y="2133600"/>
            <a:ext cx="6086475" cy="405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Shape 362" descr="http://www.ikea.com/PIAimages/0121090_PE277872_S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8872" y="1690689"/>
            <a:ext cx="3581399" cy="3581399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Shape 36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 lang="en-US"/>
          </a:p>
        </p:txBody>
      </p:sp>
      <p:sp>
        <p:nvSpPr>
          <p:cNvPr id="5" name="Shape 36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Beaucarnea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recurvata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– Ponytail Palm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Shape 375" descr="https://classconnection.s3.amazonaws.com/773/flashcards/3621773/jpg/picture12-141C90FBBCA2142611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2600" y="838200"/>
            <a:ext cx="3343274" cy="324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Shape 376" descr="http://plant-identification.org/wp-content/uploads/2013/07/Asparagus-setaceu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974" y="1368357"/>
            <a:ext cx="4572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Shape 377" descr="data:image/jpeg;base64,/9j/4AAQSkZJRgABAQAAAQABAAD/2wCEAAkGBxQSEhUTExQWFhUXGBkbGBgYGR8gGxscGBodGBgdHxgeHyggGhwlGxoaITEiJSkrLi4uGh8zODMsNygtLisBCgoKDg0OGxAQGy8kICQvLCwsNC8sLCwsLCwsLCwsLCwsLCwsNCwsLCwsLCwsLCwsLCwsLCwsLCwsLCwsLCwsLP/AABEIAN0A5AMBIgACEQEDEQH/xAAbAAACAwEBAQAAAAAAAAAAAAADBAECBQAGB//EADsQAAEDAwMCBAQFAwQCAgMBAAECESEAAzEEEkFRYQUicYETMpGhQlKxwfAGI9EUYuHxFTNDcoKi0hb/xAAZAQADAQEBAAAAAAAAAAAAAAABAgMABAX/xAApEQACAgEEAgICAAcAAAAAAAAAAQIRIQMSMUEiURNxYaEyQlKBweHw/9oADAMBAAIRAxEAPwDz/wAQkFizVQF/WirU5kMfSKqoA8P+geucuXSgGHqFABxVZRP3rkpcCsYhYePehI1qAw6d6PctwxmqHQocNI5rGK79x8pom8SGzS69O3/reg/GUksoEHvWBZo2LbMo4HGKeRrLaflt+ZzzM/tXnLmoPU1o+CWt62bdyzsfY9aElfIkkuWej0eoKi+0J78+jw/609qrKSGWwBmGH2MEwMUhpkiGUUyYUoccbhAMAvmjJKLZJJS5KvMVj2cAcdOfeuCaV2jik84GEWSlHlG5iJAdgIkQeaJavOQQQ5D5flp6P3IxQUrDBYUCDwhhgQQR+pcM3agW9Sm4oJ2qh2Xz3dg3XPXIrU79my8neL6ULGQCDku7df8AisHSWXuAEEfijLM4P6V6e5ZW5/FbYOohiwiQXBDt1H3FKWtE10kKVuLpcJEM0YIeCG5qmjqUmmUhqUmi99CVQoB2DSOZ9O/vWRbs/Auh+rf9HtWpe1C0q2rSVuYZnbptZhBqbulF5IUhRfM8N249T0oweznhmhLbh8MyvFtLtXuTIMv60khL5Nej8Ssj4YdtwfP1Hm4l815+xY3OxPeraUridOk7RXZAjvVT6GrpSxbNFvavc0ANhqqUFkhPJY9PSrJQMJ+9WXPE12wqIAyelYwNCWOKvsTlvVqupBSQGL96KkpaQyj+tazCdzTbwxDgiRzFZ9/+n0gApJBrWUGac4IqAeqscD6UbNVmElGrR5Rccd66tr4Z4D1NbHo2fZN4gks7d6Y0SwhYJDpMH0IY0uTRECG7UrWKNVjOs8PUlto3JOCMTI/nalDbLc0bTa5Vr5T6gyO9PjV2rgZaNvRvq/8AxSXKPOSdyXOTI2xXdq1j4elTbFv6wf5/igXfD1JYt/z6HmitSLdBWpFimjuFCgrp96levvH8pD/iAI9GPFa1nRgj5ZLgvweoLT09qArRbrag3mSY7vP89aRzg3km5wbyZoXYUWu20pd5T5QD37U3b0enS+1Suu5JcMx4d25xWUtGxYTcS4djw3vxT1/wb4ZK0eZDOz8HuOR0oSrpizrpj1jwhKiFIuJuCNyXntmBP71e54Qw2lB2uxL+ZL+7bSGxnu1IW9IpVvfbWYkh2UD+9a3h+qQm2BvWVB924pTHtJHYn68RluVuyL3ckeH6K5YMKCrUku52gAvh46v9q1NXo0FilSQ4eOGyR1EGOlBOr3B1gbR+ZpP3I6zJegXPFLWUpWQG+QlLEz1IH4j0Le1Qk5S6yJmWQlklKkoUSW/+Rwxl8Hg/45ptSUOyvIoDyqS7EEdBnyuP+moaLydQEqKlg4ZgWj8yQC7cCpXcO0FC0rUkuCDtXGGSWLxWbrkV4EkpuWSVXUg25AUG3ddwIyGfHHpR9ZYKWv2SQrLcEM/GS3NNKvEpClJdlMxd5BKgeUmPd6p4cn+0oDLFIVO0iYUmSnyvI/zVk+/X7Hvsi3tvpLEFTylhwMsI+h+j1g6rQFDlw33bq3H/ABWug/BWAUf21YVw7+bZBlzjsYmp8UFtJwC8pYGXxLSP1poNxnjhlNOTjKlwzzS0JBiUvkiS9UFsAziiqW/EfxjXGMTXYdpClTAirIQM0G1e3OzButM2Le6BzQMPapAvodBlEEN0Yj7Gs0oK/K+1Iy/Wt+wrYhRKVOCx6ebEiGd/d+k5Ov0vmLS/mH89f0qGlLLXXRDRl0KXrYSNolpBrrBBBg0axpTwHce9VVbUnIIroLgSiuqdzO7l5xXUTCarzKke/wDOacs6lJSzz1oqPDviSG9CWPrU3P6ewXZ8l/2dz7UrlFcsVzS5KFAiXNTks8miWfB1JHzJn8ygPcOQaJb8MWZBT6ggD796X5IrsX5Y+xQWyVBixfLz9q29DYuJcFQVEhuvJlnjPrmkdR4PcLFJDNKge0z9qa8P0d0Ab96iGIbE5Hr+5qWpJNckdWSksM0NvsTwPL1luPY8UvrNKUbrg+YOYPAaGAg8zTy7SmIKDxG1TSDLjBrkhnPoATDwXcNIdp6gVzbmjltiWnUi8kkpG4OClsRkjkdWx9hGmAtq2t5OJJAy5CWcD34mKYWlIPxEsHAChjnocv8A5DHnloJUShUx5mZizhshhjH70FKsA3GPqNFdTd3Ab7assI7EMP0+ldd8PcOEklXGNpfrB+v7ToptE+VSlOT5VbmYky4Bn26cNQ06a5bZ7iiPzboDdekvzxT7pNfX7G3sS0elWFbbiiq23lO6U9R+v/VOadATFtIAklRPlz0JAfHq1W1ariUkG5I6uQWyXI5pTT61dxyVhk4IymQH8uZIFK5yoXc2ad+4EJCewCn2wAwDKDu/D1Ny0lCZAcgNu/CScu+GPUdcUC1p9zMQtywJIMyJB6e1HtqSqC6lkfKYU/or5uzR9ai7vIA9lYRbUXU3JG1SSDOBjs/IM4pHSeK2t/yECUlOEnjzCSk+lOWdKCoKdRI3Dzs5do2n/wDofeoV4UjfuSQFTuEsoYZjHox/SmjXY0a7Ou6XyJXbKWAcbpfkj3MGf1q2pa4hII88CXA6naSxIExiKjSf2lm2obkH5QpTFsFI4BAOG570bUo+HKVHggEFix6AuFPH16TVNqr/ALD7mjya7CgpiIJM+7VOqWE+UF+Cetej1+lTe2qSCNzQeCS6uYVEbmE15nXaW6jck21BfRusgetdcJ7lk7dPUtGZavgq2969VoLG0G4kuEgOI9S4lwGHTPavK6LwbUFW74NwDLlBA+pFe58J0W1LqUkAgDzL5cEgiXG4U2rKlhiak/HkJ4gSxbcdp5Ih+ok9nqNdp3CVEh+xYcNJ/DzirrtG4piokHc4KkgCXBZwPSmlWFshBS58vPyzLzOHE9K5o1Sz2cye2nZ5BCipSZ8xMdq1tdbVDAzw37e1MaXw3ZdSoJMbS/SQSW6PDDh6IpKVKBctDFmwOphv4arKabVdHRLVuVoxb/hnmPmI/wCq6t64gEk/wduzdK6kWpL2KtWR5ZQG1w79eKvvJDS3Su1HjZJBFpLJfifrz7ioX4oth/aS3Z8fWrXJ9F7b5RRI/dqztddUWglvs1bP/wDobJg2vdQLv7GPXNadjU2l+X4YMM3Td6j+dqDm1zER6lLg8ii7fLEEpCiDueJ6nGQxfsDXoNOn4STvWVkFJ7+ZmO6Rtkz/AIrSTaTZSAAAH/EIZ2kAkYiWkCmEaZ2+GABkAEETkTJHafea5dTWTxRyznfRn2bRUoElKktBSoJaXIdMiX55ppFySQVDIhRG4cO2D7TVF6Xb5kpDKkhOQ7wIfrLQai5b+K4O4CQCRgjqGESz9am10kS+gWo8RupVtUoz8oI3QQ7Hc5dgDn6UxqrpIHmTu/32wCwMZY/r7UHT3UkfDUPOkt5gQ7RMvgFuKm2UkKgMlgIEPjIwY6c0ZYwBhb9wGFItpU0kA+UCXiQk5wYJ9atbu70OpCMSEqhyw6tyM9BSSb24rQ+GSWhjDtwQ36CihDKSAwSA6vND8RHrGHPeg7XIBhKravntsoDkkhmiW6etZtvV2fiKQhBbADbhwMGeOnPatCxbuAO5Jhiohi5Y4IIIfg9M1FzwW0GXcAcuzKZ+45Pr+ta6+jIJqdKb21KdQSAMMWguxn5Yw31o1jTrAbyLA/MQGDgp8wU4IL5gwYoJv2LaXA/2gxBgjMkiD+1Vva9typNtLuSsZ/CwDBvTvQlJLgKsaJSAy7iH4YFRgA5wR156GKOtSFJgglILbUcR7pPT3rPs6i4dqgwHCgA5h4ggKcZ7PxUavUK2slypsiTOGYSGOXLilyY017VNvUNyVBlNBgvAl+/3xVSu0EfDN0GfKQD7Yx3HeGpG46EJBIRcLcg5bc7oDejjNWuqFtILJBAcK/L3fg9j60+VUR36HdOAFKR8QbVBvmZJLZcEFifuxpC9YTbuG6XTucqZSiS53BQa3LEAs8dhRtEtCyk7Vkkidok8wS5esDxbXm2tBtwfMdocHgJH/wBX/b3Zb922xo3dBkeA2iVD4hK3ILyos7zHXAaGLUfwzQ7P7a0QVHzKSrJwxxkt9Ky9d4io37gUAFJuKCSAwZKiyWEAAsxDNOaNqPGChe26AXGRJE9OB5u8yKdqWPqxpKXBoFAt3QACUlwx7tg5Et9KnxK0bSwoJYdBjtjOD0oXi1srsov23cDER3KXPJJ9/WrabUJu2gXDp9BAhnZiC89KF2rax/kXnyNK1faA6UztzDzkmAf51qqX27QUqkgp2iQOp9Y/xSfiASbYKfnJCe52vyOuGJ6UHw+7uVuO7cmD6D9C37dJWNKNmjhWadm5bU5UAhTsRtJwP/tXUlq9CFq3JYAjD/Xiuo0nmwqvZh3LiSGJTmuOpTHmYPx+9cPD0HPNK3/DUgQ9egegX1ty24JkctS2n8U2ksH6Ev8Ap1pO5p1Oweq/6dacj0es42qYrV8m+rUbkC5euOmGSDIIwwZiWz/HLo9eu6srJZCWafNj7vz/AN15oghQ3glPNeh0viFggOlcfKl+OsAD6viufU06WDnnp1wjb02mxO3eSXLt358rN1LdaX1OuJULVm4qSHIWX4dgSAQ84esrxDx4lLJHmkH04+0dm7mmvD7SbVvduCri2kggDuxLFn7ZEGpODS3Mi4NZY3f8WZSUrUtTCZLwW+aW+3TFQjx62VNsL9DI5B4LviPqKX1Fy1aQoeV+TlW0hoJaT07Cs/wzTBQNwunBG0fRieXI5/xQUE02wKCq2enveIItB1m2FM+3aNwIhil8ZOeazl/1QITbtLVxkO46BI6d6XUbbptjYSRuUXy7BiTwHkOcfTRShFoOEkDASPzZLnJBPfpwWqdJcknSEV6/VEjalKOXklz1PGaDe0bv8W8YJBLEOefb6Vrle3+6GBVJG1wSQz9RH8L0O2tBSQTucNILPn1fE0qpdATM21YtIAUCol2kjmYd8zmc5pnxO6lISlHlgO4y55YMW9s1VfkUwRAALkk5wxx9X54o3iGjKmWgnHmBIg9QHw3TvRfk02OnkMhYKWURsS+A4LtAUJIhvel9LcSU3F+ZInywfXIaQOnANIhOpTCAkhjzIBzyBjo+a2zfWlSR8FkpCXcE7iRkKUkt0Y/UCmUJcjbfRhWv6guG55YcBgzx0DyB6dK3dQtCnyHVtCjKFMRkEksWBZoJqut8ITdn4ZtXA7FT7GM8h3kqiPNwaOUJFpQuXUOQ4UjcSeCpYCW94dk5M1RqFKv9jOnTRIQbcKPmDflU7DyyXnHPXvXn9NuvrShYcC5tU/chLgN5WaWI9K9GL6EuCpSgGIAEPy4JLgueKB4dqE/FUEoDFClAxDAkSGeQC9RUmrkLFtNswPF7dwr+Natg21kAM+4EuSlcuC4J6FicuxvEtCb1lKtoVDBQLqChwBhQMYLch6jS+MG2vaB/sKVHclSSog5wBA2hm2xwa9MvclCfhp2JJb+55ilRHmAJbdyH5BGOOh3FJ+ikm1TMfwvRG0k21EqCZw8lAPfgn2oGn0tuySpSwzl0gPywBaB78NRV3rykE3CA0bS0MfKyQPKMMDx9T5DW61al+ZZ27oGOelaMXJyQYRbs9zdu/wBpRQxgliBgSfYHv9ayfC767nmQXkBKedxiPWI/zV/Mm0l1btySw7MCRBDc8vSPhilWsTkF4DfrS6cN0Wgaem2mj0dla1B3A+g9Y4muqLOrBSDcR5urEv3yK6puCT4E20Z+0MO2aEtMDHej20Et6c1T4QJZ47V6J6IKzpdyhgPFd4npEoTK3NOfCHBx3pW54ebnmKgH/Mc0AmEpJVAAoun0W15atL/xKkztO3tP8FKalbwCPftRFoP4dpl27hVtg8tLcsxBB9DT9xBBNxXy8Jj1LQCHyWy3vSFrWlaAhnngTMMG/wAVCAu4SgFuhJkkdKjKEpcnPLTcssx179TqPLIGcS3qQK1/FEb0bEMF9DyrCmU/zDHRsDmtHwrQo0ymuSSXCm+gOQ38emvGf6eF9O6EmGUOWfzM+JyOzuZqc2sJcIlOStejy/8ATWjuC6fiAumGW8iXAEPPf2Nb411u4spunaEF4cAEHgGXw08U/odPe+Gy/nSG8pUXA5MlyMg9utYF/S/OVAukgGPwlyXdy0enMVOcnKVMlJ7pGn/qdMAf7xEuOS6uknHuKOdZpkFJCyQ+WDe4GYbgVh6Lw6xf2KYJTyDD8Sd3l9H+tMeKD/TlkJYJzGZ6YiRInNT+PNLkG23SNK94rp3JSPwmCS3p6/ah3PHAlKdiE7vc9esDjiqo0SL39xICQQ8CDydvc9OPRqLY8LCBkM/eZ46Ae2K1RVpmSj2QjxtShA2hi4SlJ9GjL8txQ0+L3LytidyVDLEuX+bcx/SP1oV22qydyfkMK4l4cYfPUUVFl1IvJSxSZcE+vkSpJ78PiqKERqigeluq3BVwEl2yWYdgxg5Y8ij+LHaxSA3To8uWSInnjk1sarRufMd6kpmGeJMFtzsILRl6Dc06Azq27iAWz1SqHwepDj1pE1GSApUzI0ttSklXqCPoC4OCxPeKa/pW84uputshB4YqzPAYSwf1oqb9vaQdxcNDCYbhsJ6VHiA+EhGwbSsqJdTuqbQk87dvSRVJam60kUepYjqfDx/qFA2jbKFAuHWFja4IEAxyI960F+IGwpO0bhAWmQkuZMhwQBHQ9RBb8OBKUhZKwAySCPKfxQOJDg5M9arq9KVKJO4gYUIBTmAIbj1oOW954Qu7c6Z2qTtSojay2O4BgQo7pG35mgzLGvKeN/0/+JIBOW9D1w1eu0+pgkAhLupIO2cOCGjzcdDTV7TlZwVpVhe0bYD5MgO5/wA1TTm02Npz2nhb+qCfh7QNwABhsE+jgjqPpisXxBdx3TAr2vjHgwK3SQ4/3p93EB4aGz2pLVadxtbaSwnHecf91bT2rg6dNxfBgnxu6pnGA0CIrq3bNi2kMvPYV1NUPQ/xhrWCR1ogSWct7fvU3EDs3B4qhteV+ODRKE2gA24cUf8A1AYghg2WoFlZh5/matduHDe71jCmo1Skt8N5+xx9OaHfQu5li3LSfXmmiyfbIaKHd1zHcA0SkctWAOeC6EAuk7yAXSx9cYPvTq/DUrlI2qHEEjq/UdeRQtGqxqEOh0KTkAyeSWcQ74f0py0FICRcBWzMvKgCIYsQGJ/x25ZttnBqankCVY+NbNq4f7iYQsCIlin2ZxIoWjFxG34hO7cUglDNtJB3F/lMSQzDJrQNpIKSQkJYhSiZJT5mYh9wL/T3F1XElJAAuBm3As4aRtcucB496C4pkXITuWFoIUkHygeV+7j0HAJ4NU1mkSsYKStgQCw5yoZS0+9crWJuJNsBbNJBJciAJYs/1araK6nbtCkttBcuC6XEiPNgO/WkdMVmTrNObDJt4BDjhwAGcwYPf3dhpIsIv2uAVJUh4LAsH4Zun+6mtSgqSNyPxB/LwxYu55I9A3es/TgoIwTuLAgOXyNssQGDwJminmw2R4XZ+APhAlcnY4YgOcASR5X/AMcwkXlrMpASqQC0pDcy3v8Ac0fUKV8yEFSj5SpWAAwbaMe569KrrNDcuAblqCWBIkA4JifqehpJNN2w32Vv37KW3eYj5kpEOzT+Y4yK5HjiyWQgIBHlLAmf9zExAYde1X8K8IYrURxALly79MczFN2/DQngboLOlIIdjk8/zrQWFg1oxrnxbh2bitT7WJ5yeeon71W8u2nbvWXAIiWILSSfyy3c4re/0wfar4ZQSCwWB5g6pIJLZ55rK8Q8DBfapKkkBW1R8wbaFAv80uw/SSaw2vkZNMB8ZVzyoCZyEpwYBBmZ4MzNamp1CLl0JW6SkbULSS20YKhGc7gX9az/AAnRq06l3Usfhg7go/Mswl1gMz8tnBLVfU6Jv7lsghZJQXGT+YYeR9XrPL8WFrOBnxdPwkpFtJIBlSS4EFSm6MQ0ydw6UzoL4ZAU5G0kpLQTz2gCP4MfwjxdQWq2ohmA6ghofuMdR5RxWnvcW1ggJPyqcv8A7gYKQosY+9TmmsGqsMcuacpPkLpgiILZcS88NQlqEuxDyU/Kl52hUkhx9q60TtIIx5TkguZc49OeXql+0Ep8p/tlsswIch8zJ455rQ/hpBWUJ+JCGYh36wBPWfb1rITbO7ducHj+Yr0FpIWkpCZ4iMT6tmfSkLltg0DPEtxXXpy6fJ16T69CVxUyz/ztXUUXFogBx7V1VouWLEsTHaihgyZPer/C4I79PV6EmyHOB3esY5SDh5/maEF+VvxPloo+i0AJJcEfiY4c5lop5Wl08Ovcx4EfV6VzUeScpqJg6hLNOT/MCtPReHKKkqtqcGTHAmCQehw/rRf/ACFpIa2EuMFRL5ySMemKKpd24FOosW+RQIxnakP0/LjNSlqN8I5dTWk8LAQaRFptpKT0QxzmSxEH9oq6dVtXcSlKkA/lJn0LFpPA6zSekT8suR5WBY7iYZ4bygEZmH5XXrNm5RQUkuCOYXLjjtj2Z6SV1ZzPI1cO24QouVZwoEkznpjPvR9al1MghABBJWpgqCACXkM/1qt7aprqCEnaQzkfMQ+4Boef+6T0+oN62bV3y3PwKeFdepcs/qRjNTbTwhaDaCyQVrJVhylixlmaCwfic9qpcuC2olQCpgAuouejYyIEUzoQf/WPKtBBBJDxnABmBAksX6mXZSpyUzCkkiSZLOOxJgZDUm7/AL8GbA6dKdxWj5VAsCeQMRz9KWuWxuSFgqSsu+0Ag8OcvzPP1rU06QpLhKhcS/DdHYYxHviqa6wkhXzAli0tuhTCeeOBSLAE2ZfielCpUtaVJwGLFy7uMD+E0DUam/bV8ILKgEJU46kBwCJMvlsdJrYBSAQ2cAuQXdh0d3l4ieaRQhad6EW/KxISlLyHWdv5sYOehpoy6YyYlZv3WKguACW+YFsyJy+Yio01i5dZRwqBMvieo8rg+1W3IAPnUCcoIB2CGxjjPT1rR1C9odgVqLku3lw4GC7F37HpTrN2MvRnKtrSD+YOwyra0lyB1+lK6pCkoAkdWknIIdiTl9sCe8bPh/hxuf3A46bwEoiFDAfno33DCNOlKQhCiUqUAEgMHJ8oCiM44fHR6eSUWUwjKt6cp0yFg/OtRf8AMlIZ9uZUVQ34aL4Trto+HcDvJ6y4gH5SwcOIxyRWtdWPjLQkDYPIBtBDJJYgkZclQxJJrG8S05CvioBYhweEkuAhuSPXAGKduLdBdPAHxLw5W0qTtb5kFKOCWYqEAyzTPNd4Fryj+1c8qcMQ7Fy6tuHH7nqTR/DbgvWhZVuJUNwBclwWMCQSYBf8IxWVqtMULDOMyS5z1YD2nGaMfLxfJWPl4s9BcvG04BOQFEkZyGbKcTU6TVRPOQ2cY6HM1fw/UfEtKBAU3U5yD7jIEZM0htUh3kAif5zQhCLTXYdOKdp8mktISypnBaIzzmaS8QR0c4n8z0zpNQlUFjMPDd4+lD1twOG4biPY4ahC1NJhjcZ0AFuJLV1DJH5jXV0nUXVdJZgfpj3omr042h2BP0oYsKxuMY4D1n37FxaixZvpR+gBdZ4qIt7j0EwD6UwPByoEFaEqYEBwTh2eQI9e7YrOT4WHO4R1Ga1tF4EAy7i9qGeCRPEfzNJO0sUR1W0rTEbv9LOoPdSxEEkAghpLO01r+HeHotD/ANzqBaSpXIIMRzP6Vlr/AKhsW9yDZ3NhQJBV0eYBM8/eraLxW1cL/C8xaXO1JjksO7moSeo/o5ZrUksm98QDCiBzAcy+eeQ/bmkv9XbBcJJLQXYhp8wAUeXZ36tSCfFkJSFG0liWA83OS/WODzVD/UCUuo2kv1YP9D8zTJPOajTZHYzYTqEKUPKM5JUwhzguYGHEVC77lvhp3gEsdxckuw8wSSQSQHjryMVf9Sk7AhJYh4AlnEtwMSfRqZ0Xid1RJJUWLyrEY2y7CP41DZQfjZuWLKiwKJYSBjyuxL4Y0E31BYKkJ2kBJ2OkkxkSCxnrERU6DW7wXUtKlAckd4J+V+8O1A1KV21DepcficvxgBi0hJ6Usk+iY8hASXEuxnpzwxcHnp9KKX/dUkblJV5jAdJDgycMQQz5AkUgu+oB96gQx2y7fh8pLKlo9am1rlqQklQKTJhgpThP4S4ILliSGpU12gJFlKGw/FTtB/FMEkh2kguXhUR2oN+8i5bcXEqO0pHmbozsJUDyTLl6nV3km0rcgsWYpZ5mTGNjcF6Q1Hg6CLZQxP4gfKEFQ2ndtdw21g+arCCax+ysIqsjeiT8N0/FBSUynbuBExIYEfuHmmk6ki4EpSm2WyUtw2OYmHYVn6Kzaso2m6FxlMvkODj/APbpnFRb8XTvO1ypwxHTuo9GyA+eKzw3QWs4NpGiUSFXLiVQHUSRnoSIA6GDQ7NtCFfEQoH4I3F3LFRISSGDyQ0H3rG1qb5vhPmMkEgKYFMFyzAc9GatuzfVZt+dj8QiegDNgsA4PPBp+HkzXZCttzzf/IobiJ2ks7gP82TLUtaAWg27ismXb1HVvvTCkpJUUAFMYfvJcdh0muvWwFJWWIPp+2ftU27xZk+jDt2xZWoMxMA8gO5E9mEdK0vELG+2VhmKRuO0PGTuYEcYnqaU/qFQKtzH1788x3zjvTenvb7REtBAJjpl8z/1V03tUzpXCked0Wt+GoByJcEccfUiK37qkkEwAZ2gERwZya894nY2qd+9bVlQVZGIG0Dn82cZeqyxJMq8STL6XzlyWlh6CnGBTKvlhjyKU0ZZIByOlNaS8xy3X9604Z3IM453Enw4mRArqX1p3qf4isDGPacV1OmVTwTe9Wfgcdu1Z2p0VwnyDGe9aR0eCtSUjJLh5x6+lBv+LC2Nlkgkxu5/496DmuFlkpanUSrJ07LuL3LP4IjuR+/pDVh+JeLqvhtxA3OIHQc+oo6NCpSipbn704jw7bIQ4z2oKHcgLSbe6R4u8hlbQ+WnBrS8PtXSFhCMNuhiHLAF8SQOM16FOt+GkJuWbKx1NtJPaMe8vTdrWLPCEgkCAAT9qMm3ijS3PFGLq03FWUgJ8+52DBhgAhyejPMd6yrmhvKBJScsexHqYz9694jVqDlkqA7OYxmKUu+MoDpWlQ3AElITJl+G59PSKSKkuiSU4/ynlvB9Bet3ElVslAIMjhRAKh1Ajp9jXudDctW1FYKQFsSC7BQJ3SQyTiCeA9Z1/wDqNCB5EgxJKQ+XAAEBL/qcOXH/AOeClBFpAUosCBbG2PMTgksSZj9KzvmiclNu2jZ011ICrfFsJQxVGATtc/K233EVRWpKrbFIdC0liX8rACeWcCS8ihaa8y0BSUPGwJSNyXMEADruYPwPYSdU6yjalThT+byncGyPlYNnHcVCTTs53E47V+RQgbVKS7F5LsSHiH9ai/Y2hknMvuJDBzGIeJB9qIChS1rZfypZmEJBw6ZyTmHerptsl1Kd/MQEgJM+XnmR7d3qO1cIyWQdzTr2J2KBZKlkEAbiGcbo2w2Tn3ryWqs6m8VJI2qJklgkHD9HyAe9ex8XHnRsUJZZGJ2jq3H6gS1I37elQpKCpYDJUgEFhDEck+Y9OgiuhNRb/BSMtvQh4N4ZsSRcuIUG2EBRIIOGUB5Wb9Ka0mkspUpY3KIzxIIB69+P1YGQLe0kJ8sRJPZnYT1mKbtacEggKSBhRcJZnYqDByX5qMnJul2K5NsbtrEAJEq8kS/JIcOBnaGzxSGq1j3igt8MwCIcBi4HLmfcU5uWNzEFiUBlJIUVwJZwAHVJeKRu4QFI2qS7BKlFucHIfn+BptNbTCykG0v5vKSG2k9u+5mDCec1qC9CgGIYEPwOWbn+PSfiniCXQFgsQGPdgP0A+lD0y3SFRnlXB6vH3pZLxUkVcPFSDanRi4guYmWPsD6Z96T8KJcILsIjlz9Gd6OvUJQohJgu/wDH49qro1PcKkgkw4fHT2eqxva17KR3KNCvi2i3K4bk4j0oVlSbQKHMkEPiO3vWlqNUEqcIJV/PrUX9IFkXFAMwcV0JXFKR0qFxyCStxxkS0UVNqcsOam5pwlLh26dG5q6LA2C4ZeBMU5QXNsnCo711DNwAkOc9K6sYyUm5cLKgZDVqaXRgEFUjt+9N/wCnTsDllZZOffpVtOpALLLO/wBaYALV6wJcEHH8ikNL4ioFkOW4ODWrf0aC4BfqTQrWjHziDihjgIhqfFCqF2gTSdnxE42kNXpLdli5SFoAz09xj6Vc6e1cDgsPT/DTSblHAk508nnFeNFiJLhm6elKXNSkgPn9q9Jd8IQ48yT6v/iijwNBklLevs+MPQ+SIvyxPHrGYJds/am9No9qhvEHkHvgn06dfWtq7orIfcsAjtxLZyXol+7ZUAkrJHAAET1EknpxSS1vSIy17wg2mv24UpiSyUja8CIT2DcdeYqmj0yPiKKUp3EEO5hhwycFsf8AVWu2bSQN6Vq6OtIeXE8es0I+MWQQAm5AzvSBJh2tz/O1c2XhHLV/wjOntrRlJ2OQesOMCA3VvqIqoWbt4IJCEIVJJDbAQA5eNx24gFVHPiZ+GQUp2KgeaX6dWl3PSlrertWSUEMobd7DcS7kA7mJZxFFNGVrNZD6zdv2AncpW6ejsw2q4ntGBQ9RoE7SSN2w+VZkhx5iz4cBu3UtVrfjSV+ZBBubWBMZkBsJLHPRs8msKKCpIZKygiR8xnkGSCC2Mis9TJNt2K6rUqKUqTe8gBCRsOZJAyT6E4NU0VoKUSpJVthzA3DAMkx5SWw/argsB5UsQxB59eWcHOHqLWiRaCVp2hajEOQ6pJJG7LMPU1tyrN2Ui1VDl/8AIISnKUz5ifMSpg/AxxxWP4jd2XlASFMxY8p4E7RWhcwd25RILbixzIIzlvZ6xPFrS1KdJcOG6hmA9oxWhDdh8lYQcmZ3iQVdIIOAGTLiAP2FC0mrXb+d2d/Vj+la3h+lIJfJrSt6G0boN5zbB8wSJMGPrXZGC27WdaglGhDTAXVKUC5JJBwJL0+m6LZBlwGj7zyKxtXbVZUWDB2EY6P7U3pdSFjarEO2frTOKqh9qqjZSRdENu/mP8Usq2sJUCSz5qElIdnDkEH9JrQKd6MTjMdffo1SXi66EVwddGetRImGFW02oYFJ+Q8d+1SlOBmX/wC+1SpTngtgAMG9KqVA3NQgnP2rqoi8D/BU1glEglZYN3ejWRvI8suyQ85iaNp7AKixguKGgqtrcSUnFEAfV7kgpWCPXj/IpC/qgkhIwMq9a0l+KXVbkmUk/KoAt2BIehXGUD5QEpy1YAgPFLbMCRyW56VfTXEkBTkgmQPtVP8ASIU6iHer2dQlACAtQSkdf41CV1gDb6BXNabaiQCW6/rFFIurS4CgH6HLPz25rrmvPFzvmI681l+J6pRH/tJ9zjMe9LUmTfyP0aadEUEqUR/+REs/BPaq+IeF21M+0OYY4joMZaa8vf8AFlny7i4xOP4wrU8F1SlpUNhUcAfpSS0pt3ZN6cnlyo3U/Dnk9AgmAIiHiXB4pcWLZhIUUn5nAxmBuy+A/vRk2VukrTtB5IwAPTGIFE1i1yopQEJLByJn8vVmrncXDhnNJODpOwQtoG5ralIRtLuAEkszhPdw3R5iq6xKbxWi6f7imKVHBjyhbhmAMBuPajLTJI2pUkyzgklyVAHsOnIilTfuKBdysf8A16hs8f8ANK9yyLTqxCx4JetXwCsAKWFFRUFEk+USJDgnng16gatPxHPzOQPcNgEy+T+81kLVcTsTd2JSowFjzCH8u0H0mMTRtPq0rSTaVuUl3WSzevmPT+cLqTk8iyt5Zqb1IcnzA/KgCYLyoYPoHkzSa9QSQpRfMw7n9PTinrK0lLpBHYqDucnAjNUOncElI9cTzDx2bpWh5ZbG06byJXTAZv3j+PQkJmWYD1qqEeYuIclhzRrd4OAQ0R3b9S9d8YKKwelCKSKWFsYly2P0qqi24zGXrldYcfvUATJDUw5S4kHyvkVk6zSFBKkPBkVtEsAof80RekBtqUVefcAENJDO/wClEAtaStenF0DyAsT0L/o9N+E3XDFyCqfp6dWpLwPxA2kXdOtD7wWcwH7UzZ0qtoLsA2Dn0oSVpoWUbRbUDbvAcv8Abp/1SqVuZLAZb704u4t5wTn9JpMh8hp9qy4HWBfVasbiyFNXU1dXvJJf2ZogV1GzUMKQxJ4BLH/iothYJLPuFFLlJ3ZfHNCtzCX7daxgVhBKjLPMntQNXdBBAJS2X5pu+lp2s1UuWQRwXrIwgdGrbkz61FnwJS1Ab8hnJy/DVqfDDBIkHo5b/FRcWUFlJ+tEDFvEf6cRZSAF7lctS/8A4dJY4Hc0VeoABIBP+KVtou3ARbYAdczW45A2g9zTaVBdZd2x15zRUeIW2a2soLFgkdMT29q7S+HJ2j4iNyuu6PRv3iio1BS42lKceUZA6/R5rmm7OKbT/IDT6cLnzXDl3yMgcgR0p/SaIAsbYt7ZdaiTHAOaSs+IrFwhKSHw5cMTGRJ9ue9D1mpvJIQSWwrbL9Q4HVvpFRprhE3FsZVvtrJuXETO13V9Rxg5b3pS94mVFrW1CoDmCXkvls4+9Rp/CkLUFfE7MTx/O9ag8It4ASHxIorTi1bZRacZLLPnHi69QLoN5RJU7E+WH6cAtTGjum1KT2z/AB69lrfB0LSEqZQaCzkEAtJHyvXk9Fpfh3TbuBpgmuqFNVRfT/pZ6j+n9cpTlYMCeRMOelb2udgtEA5LwQcRWH4aCLbAkAs44Lfw1raJY+QbilsP0b/mpSgtOW5cdiT01B7kBsXNpfBBg9OXrtWsLUQS5bc+JyZq2sQEiHJL+wb9aXOHb6Yq51LgIuwkJd/Me0Cg2kmCUlQYv1pu0o/DUgpgnP7Uv8PaTwkVkE5BdyzEhv8AkUFdlShBL9WmrXSUpCjg1a0TLP295omFF2F2/MoAklvSj2bywwORgNFM3byVJAGQXL/eKX0yymW6saAQosqWCfoMZ7etSoqT/bUkA8H9qvp9TIVJCcv96DqNy7m5JDLPJrAKla+hrqd/0V0ZS56g5rq1oxbxbTKtr3JVutLlKv5zWcm5tUwkdf8ANG/o3Wm4Bp7g3IWIf8PpVNbpvhrUgEsC1FegDOnvpIO4MZY/8UreQRgt16GuR075ol+45+lbsJFq+UpISPelL90qMuRyf2p1dpk1RQ3Z4B+1EArqr4SMN96Q0ouqJKVgdOO9P3wCJGKCNNBUC0s1AElgaCVEg30luvpnr+lW0twNtQodvKCXL+7/AHpG1qFpcBWSxef3p65/bSCACpQ+YiQOn2z3rln4nHOKWAuo+Jbtr2l1mCon5QfmATwo4fiaFYuPadSSGhgzs+G6/wCaZ8PtlRWHAAS7N2B5oeiDqPdx6Q/61oq1foMIYtGZq9Rub4aSDgUO1qVoP91xxP6itTT2AlQPUmOlH8RQFAkjFdWDroS/8iMAz1rM8X8PKgFkzE1q2dCkpKpGK698h9MVvoNCvhGoJSEhi3WtkJKSkxBfhu1ec8CuNd28PXpvhi2t8u/LNNLqK1TFmriyniA+U8qAjoD2aKW+CSQwjt+44pvxBW0ggcJz3n96Ha1Msw9RmaTTfiLoZiiSfLB83PSg6lblk4b/ALpi5+b093pULAZxuBP0p0WZW6WG1SnT1+4ii29P5YLH/NCXbBKgwcYNG0xgkzIEmmARa04d1z6f5ojknAYCK5CzuIOCSat8R4alCVuEGCRJfD8NQL6ygAJEj+e1Up1WkHw90uW9InFZmSsIjXrYbkl+1dWedYrsfauobQ2f/9k=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378" name="Shape 378" descr="http://massspectrumbotanicals.com/wp-content/uploads/2013/07/AspargusThorn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04034" y="3892875"/>
            <a:ext cx="3060700" cy="29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Shape 37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 lang="en-US"/>
          </a:p>
        </p:txBody>
      </p:sp>
      <p:sp>
        <p:nvSpPr>
          <p:cNvPr id="7" name="Shape 384"/>
          <p:cNvSpPr txBox="1">
            <a:spLocks noGrp="1"/>
          </p:cNvSpPr>
          <p:nvPr>
            <p:ph type="title"/>
          </p:nvPr>
        </p:nvSpPr>
        <p:spPr>
          <a:xfrm>
            <a:off x="307974" y="10156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Asparagus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setaceus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Plumosa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Fern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 descr="Image result for tuberous begonia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392" name="Shape 392" descr="Image result for tuberous begonia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393" name="Shape 393" descr="http://www.clemson.edu/extension/hgic/graphics/1159/begonia_nonstop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974" y="160338"/>
            <a:ext cx="5105399" cy="3812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Shape 394" descr="http://4.bp.blogspot.com/_7wl2v3x7pNw/S8oYL93sPsI/AAAAAAAAAoM/8L3D9vM0dMo/s1600/tuberous+begonia+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88505" y="2495144"/>
            <a:ext cx="4762499" cy="316230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Shape 39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 lang="en-US"/>
          </a:p>
        </p:txBody>
      </p:sp>
      <p:sp>
        <p:nvSpPr>
          <p:cNvPr id="7" name="Shape 400"/>
          <p:cNvSpPr txBox="1">
            <a:spLocks noGrp="1"/>
          </p:cNvSpPr>
          <p:nvPr>
            <p:ph type="title"/>
          </p:nvPr>
        </p:nvSpPr>
        <p:spPr>
          <a:xfrm>
            <a:off x="307975" y="3972373"/>
            <a:ext cx="4380758" cy="2045554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000" b="0" i="0" u="none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Begonia </a:t>
            </a:r>
            <a:r>
              <a:rPr lang="en-US" sz="40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x </a:t>
            </a:r>
            <a:r>
              <a:rPr lang="en-US" sz="40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tuberhybrida</a:t>
            </a:r>
            <a:r>
              <a:rPr lang="en-US" sz="40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cv. – Tuberous Begonia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Shape 407" descr="http://www.houseofplants.co.uk/Resources/piccalathea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974" y="7937"/>
            <a:ext cx="4532010" cy="51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Shape 408" descr="http://d180359.u32.icghosting.com/wp-content/uploads/2012/02/Calathea-Roseo-Picta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1600" y="685800"/>
            <a:ext cx="3429000" cy="2215662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Shape 409" descr="https://toptropicals.com/pics/garden/m1/list_2/Calathea_roseopicta4997.jpg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410" name="Shape 41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 lang="en-US"/>
          </a:p>
        </p:txBody>
      </p:sp>
      <p:sp>
        <p:nvSpPr>
          <p:cNvPr id="6" name="Shape 415"/>
          <p:cNvSpPr txBox="1">
            <a:spLocks/>
          </p:cNvSpPr>
          <p:nvPr/>
        </p:nvSpPr>
        <p:spPr>
          <a:xfrm>
            <a:off x="460374" y="4928637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5000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Calathea</a:t>
            </a:r>
            <a:r>
              <a:rPr lang="en-US" sz="5000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5000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roseopicta</a:t>
            </a:r>
            <a:r>
              <a:rPr lang="en-US" sz="5000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n-US" sz="5000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Calathea</a:t>
            </a:r>
            <a:endParaRPr lang="en-US" sz="50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 descr="data:image/jpeg;base64,/9j/4AAQSkZJRgABAQAAAQABAAD/2wCEAAkGBxQSEhUUExQWFRUWGRwXGBgXFxcYFxcaGBgXFxoZGhcaHCggGholHBcaITEhJSkrLi4uFx8zODMsNygtLisBCgoKDg0OGxAQGywkICYsLCwuLzQsLCwsLCwsNCwsNCwsLywsLCwsLCwvLCwsLCwsLCwsNCwsLywsLCwsLCwsNP/AABEIAQMAwgMBIgACEQEDEQH/xAAbAAACAwEBAQAAAAAAAAAAAAAEBQIDBgABB//EAD4QAAECAwYDBgUDAwMDBQAAAAECEQADIQQFEjFBUSJhcQYTMoGRoUKxwdHwI1LhFGLxFXKCM5KiFkNTVLL/xAAbAQACAwEBAQAAAAAAAAAAAAACAwEEBQAGB//EADIRAAEEAAUBBwEIAwEAAAAAAAEAAgMRBBIhMUFRBRMyYXGB8CIUkaGxwdHh8SNCUkP/2gAMAwEAAhEDEQA/APr992aTNllE/CE5uSElP9wJyMfHb1sXdLIBCkucKhkoPQ0yPKDb1tc2asrWSpXPTkBoIplzcQwqyjFmxQm8Nfqqzn2hrFeCkApzSc0mo9IcXRMAIVLVXVBof+J19j1hFabPhPKIS5jZRWEhadFy3E4d4C5DJAJFBiegajgileRhRbrqUkYxxIAcqGn+4DLrlF103gpSSaYg4c9OmZ+Y5wRNt82UJSF4QlaAuigpxkcTULVDRYfGHMDvu6qdCs4skHnFlus6bRLUoHDOAr+2akZ4mNFAajQHOC7dLQpzLfCA5owS+QBc9cPptCwKKSCDzBhEckkRsKWPdG62r3stdbzQkistKqPkC5cHVg/rDjsFY0rtAWsjDLBUx+JWQSNzq0ATZ5E+XMS4Ex5a3rRQw7bE5DTeCuzVoVJmBQICUhSqjNSXoxY5JBcbiNBzg4tkd6lNldnId5I3tnbzNnK0wgJbZsx6mE9iW/CdPCeWo+vrELRaDMUpRqVEk9TWJS5TJ5jLqPxvWMvvczi48qtdplZ5DLS+7+Qr9IRSBitBPOHMieO7KsqfOhHzhXch4lKOenUnPyi9G5rBm+af2iboCnVtnHwDIZ8zr5DKHHY+5+9mY1DgRXqrQfWEMmWVrSkVKiw5kx9UuuwiRKTLGmZ3OphuEaZHmRy6Ntle3nZBOlKQrUU5HQx8mlrEuY5DgOCORoY+wTZgSkqOQDmPkV7F5ilDIk/ODx9ANdyEcoRZsPeIOGq01b96Tq/7hvChaCP5oQdiNDDW5LWXGuDTdJd/SLr5sOJbpZz1ZWw67GMnuRKzM3dJB4KUBIIYwFPlEQU9fMjodjFoAIIMViw7criCDRSxEw+v5UaiLrIEZDhqS2hck0OnnELXIwVzSagwMTEguaaUohc1bmpFcto6BxaVD4j6mOjQ+1t/4+fcizFfUr07KcJMshTOWIYnkCNYydru3AQFpKFkAhNCerCsaHsz2imzJndhONJc5kkDkTQDlAt9rQudMUksXBxZM3CakUjnx4V7SY2kEHz/AKRkA6rLzpBDj2hZOlN0jaTJqVhQmFKiwNKM1KHpCi3WaWSyHUDkNcn/AJ+sVRFJxqobGSaagLltKUrwrLJVTF+06E8t4cBJSscIKhXDm5/cn+7584zt4WNUs16+sX2G2ZJUSwZjqlvpFmOUZMj/AOkBB3CcLRL4sJmd2uq0YhRQyBBaj/LSB7bZAhKeFVXqWDgM3J+b8tiGMq3KmkIW2NmCv3DYkac+UT/pVD9GayUBlDFUhzmkJDF9w2lBBmiPqNjr8+dEQObRZ202dUyUUSwpSvEjCCSCBWm7RYZilIScQ4ZWBQcuC+Fq5fFSNdd2GWoqSAH4QWzD5+nsIWdoJAxLZg4GgDsTXmeKLH2d32TvPX7tv5VwYR5g7wevtss7Y0P8h1g1SahIr8I+Tx1hlDCTswP/ACf6D3jwTCk4gzpDjWunvGU2O1QVd62hCcbUSojDyOX8+cUXOnhJ3Pyge1DHLWVZuCOorB1hS0tI5P6xenqtEZ8AR93WgS5gUTUZdd41Nl7ULTmQrr94w0xQNYVTr4XiwyU4juXPoBFWCeRziI0IB4X1tfaCRaJapS1GUVgh9A+uIfVoyPaGwd0cwUq4klJxBjo+8JJU9WEY/E1W3i5FuIGE8SXcpOXlseYhkmML2lr6Nc8/yuLid15Y5K1KKUEgscuUaW7LZiCWBKgCkgioYFix9jGZmZEyiXoW+LOrHWjwXd95Is5mEY1d4KGnCCNCVF89AMoZhXsZHmvn9lwA3K9mWdJlBSC6uIqBYGimbmSXI/zC8Tqcjl+bwXZbwkpThIXm5JZRJ+npC6dPBWSE0NSBUdRsRsc/krEubI4Oj35UucXkkoi0qV3BbJLku2TfcQLa7vXLQhZDpWkKcZBxlBdqpIXsUGo1yb5w4k3khUlMtSThSkPzb+YPDQskYc5qlHCx5VHQzVdTlwWB02946A+yv6KdFsVD+nlFMlAC/EouQWZwASc8jnCtd5LwMQ7sVHMk7EPR+hh4qdLWf1Bj8yn3BcfKFVtu2WVYkLVLq7ECYAd6tWOzs5Ol9D+ikEIeaFIxTAUGjjAl1OTkl9qVhDPvBQUH4SCwdnyIYEn85RqTdkialWOYEzPgIBCHH7kMQH5HyjKXld1oY4pTIFXThWGH9yXbKLWGewv0I/VX8A9om+rYghWd8MDqD5igcOzOQGqCc31EAgUB39jtGiuTsuqYnvEkLBYgMR4i1VM5PKDLH2WkpUvvZjqqkIGLgHMsxV7DnBTwtN3ofmiqSANcR5pBYrxUhmYtuH/x5Q9slsRaVJdRQsZZGvIHxDlGdvS71yFMrI1SRkRygWzrMZjczLHHThKpbmyyyhYDNLGzlOI8y7Ozsco6+UAgUrvrAEq1qSQMZVhABLu5zPlp5QztChMQSBVsvqI9fBGDhxGei9fFAWRMDxuKPus2lASlRDuojFlShYeT6wPNUrAQkOSQPr9IJtKHAXkciNzuedPeDrgWULChXcH9uv1jzAIEgGu9fovJyxFkhYdwaSC2SFIQlCgyiCputB8oadxwEbBvpEL6n9/agoBgaNsEq+0Rt0skgA0z+sWpYs7yxFPG6J2R4ohC2mwlsJWBi2GI9M2jxVgMpAwpUEnNZDFWeXKhoIPstmxKAGjknYCpMe3jeKlBUujcJy2FANhWK07Wwx0PhSAUtSHFPTX+YhiiUiaUKCgA4OtQeTdIfW67ZU5AXK4FkE4WLK1YbNGcxgcNDr0UjVZ7vCMoMu6bJ7soKWWV4nJpUAFKR8NQ7bkwvnoKCQoMYDmGGRlzCa91NJzilqJS7NR6t6tA9osbfcfeJ3Z3c1TzSAEJNGLqbZsufSD7XYjLTjQQUKqEqpiBqDXLzrFySJj252H+PVQRWyRT7YUIVLW5Czwq2LgseRaNHZZYKAVcKXFdCwekZm9mmowpooEFjy2MEotoCEy1u3yO8dBIQKOtrjsnyrdKc5+pjozRmj9w/wDL7R0WO/f/AMj57rqWks96S5yilKJiFgOU+NNM2WGPqnzghM07wLdna3uEmX3aSXZglsWlWGLbXyg1VqkTnWqWqzr+HCoKfqGDeYMVsVhom/U12Xy49lxZapVPJzFY8l23CXBIiUuQCAMZUrfCAT6RVa7EUlQBSsCisBdjzGYjMbI43zXz1UFhCc3Z2kXKpQg5031feKp8/vDjQXVq+Zfc5HlGeSpo9E9SXYkfUc4sMmdJUZcaTIWGV4YTua+9PpkxE9HdzPI6oVGYtl0TZRdsQBzTWHKZ+MYsJUn9w8aeSjr57aQ6sKFLQOefXeNjAYF05c2SxXz3C0MP2c4l7ZbbWnusvZnh1KcJcRVb7AZUwgjOofn/ADDGxS8SWj0sEeVuUr1k0oLA5IbUsqASwzd/QfP5wayUy2SeJuL+3k8AWy0gLUEF61OnlA8mcoFxp78oyosNGyV0h1s36eiTF2W3vXTu3JseS6XL/UB1Y/aGSJT/AJ+bQPJ4py6UAwjmcy3SD7aDJlhSgApXhSc8wQTyz9YBzKc5wGl7+mi872hDLisYTG06mh7UCpABCSAOObQDZJbPYk/LnGWm2gqmFStTUbaN5Ae0Op61K4moQNDlmADo1OcJ7zksrEMlVHrUeRjExchc7L0WW5mRxadwaXs1EObmthKVIDOlsJOQFXeuX3jNz7xQhIxGuwzO328oI7M25U2aBgCUGhUSXrtFSKNwNnZCGkJ3bLGkgJLlzVRBKs6lyHwsSwjN2mzEEkOUgtiYgf55RqJM4I7wpU8tCThBdnLAfXLaAlJVLThKi6hxS/hS4au5NTyeL87YxHnP3psjQwrPyC0N5lsM0OouoCo3bX+ICtNmYYh4S4B0pn1bfnAwmsecUHNdXItKIXWu3BaUpCad4njIqynBAObZGILlkZh0l2MW3iBhk4fimJ9Q7/P3gq3pZSUAeFI9VcXyIjUjw7S0UeEXCVsOcdB/+mneOifs03kh0UbKCCVFsSi5I05JfIQdK03iizyySwDn2HWNVdV1mz/qTQnHi4OJyaZlLMz84oSfUSXFcq7psqwErrLepKwMTD9iHev7i1MniFsvdKJi0WYITMDTJnhcvkFE5kxXaLUo2hSySQzakVZqbPFg7PpKFmUEd6qpIOIrOeZNIODDEuzf66EDr69aRk6KdqUiegTSgIWpTEZNQOw2oT5wPbblXLRj8Sd01AgxgZEteIpIUCUngUgoOEitSg75VEOLttyAcM1kYsiQwXvyBy9Y0cNhMPiCTKKPGv7cq7hIGP1cDfFc9a8wsQudhAwnnqK/jRpOznaBCWE0NsoBx5iCu0PZhJT3knqwyPSMrIksWMbEcb2OoHReya6DFw1r+q+g9oUS50lM6WoKCThJGyt/NvWMyLemUCC7lxTTmYpsVt/p8Tn9NYIUnelCOYLQhtVoK1FR1/GhkkhiGXlLwmCIBjJto2P6JjIsrBzrkQRBtnu1yB0PlmX8oQyLSpFR6aGNBb7U0ilFTGSOSWdX0HnBRSsLDpqFZnbICADuhJlvly1ujiIdmyHN9/vAVomrnLdVT8hHiUhIwkDc7+v5nEJlpwlk+ujEfz6iKMz7FE6dEbWNjH0DWt/JfQbkvdCZMtAoAkfIVhJ23ttmMvCS80VSBU1Z3OTdYxkq9phWUSBiABrqw1FWEBCdjOpJ9XjGlne5lOboV87msvLuCShBZwpeVSczXOG1nThdIilaUhBTh43fFr05D6x39Q6kn92fXI+8VJMxpLNlaXvMEmUCBxDvMwxCfCPVQpWAe5X3iO8qlblVWbMl1btUbw3njvZ7incgANliLkvvnHS7T3S0ongBE1T94nFwlIcZENnUkGL4ia97bGy5xsoWXdUiQvvCsqR4kskElskJOS8883EK73u8YO/QGSpTAMQzgkEA1anl8tJLmSAnu0SpicTqSSqigHZbZh86corvFBWhKRVj9IKbKX91WvzZRruVjrPKKplmSdZqj6BMMreQZ6y9MRrsBT5CBjI/p7bLUtX6aElYDUSSlXzLQPaLwRWpd9oIHuxlO4UnhNBejZSw3WOhCbyRz/POPYHvfVDRX0i6LFJUhDy2EmZMwuHKlJWpAWf3KpSIW+0FanU0saYndvR49ttsHxOEjwpFH3JPWEN525cw1JLUA25RjYiXO7KF2nKPsVplBRUSXchOYyo9POLlITMUO6KQc3ScMwrJGrDF66RlL2vOTImJlrJAIBxMQz6kEO3MPDywy1WedLmLDpBCwQygQ1CNDoYJ0UjXAvsDQewREmqKlbXlKUmYeMODiFC4Y4mJp0ECpWRwpIWlJDIWcXmnKh2jTXxKl2wAuEzNDklXI84xtssK5KsKwQ2RjZY0RmxqFr9i4iJkhjl2O17X85TWyXmuXVCiBqk1EXTrSibxNhXqND/MJUWgjMYusWy54HEBQZ7HYRsR4j6bXsnQC8wGvXqrLy4kp5H6QIJdItFuCzhVhSdCKDoefOOJYViMzZCXJrLaMqrnS6coOt88JKXYhAFOZAJ+g8oAttowo5mghXNnqUSVEknMmFyy5NGogwvq+LRc60mpi2wWNU8YQ4BoTSidanKF5qwh9ItGGWAmidN1HVR+gitEzMbdsgxDMzMg50Xlomy7ICLOnjAqs1LmmvWALuuZZRjbEToKkeUcLSUqJ3DMdRmX5RfYrN3zd2pSQCDnRPIavFDFl0xDG6dAF4rtZjGFojFNFgefU+nT0Qc+ScjpvmIjZUYpicXwnEeYTUv6RqJkuTLQorYgl1KUxWpqU5xnZdm79YCAE43wh2LZs56EeUIGHc12W7WO02nt0WjCCVZqJUfOvyhwq0S1pKVgKScwcv4jMC1GWcE4ppTEFJxBtCkGvsYUW23FdB4R78zDO/yi6Q0bTi8bSJCkdxMCkpJdJ4lMzBOIaCudYA/16eC+Mf8Aan7QDKQD8Q83iyZZVM4KT0J+0Ie58jw+tRt1U+SovK8FzSDNWVEBg7AAbACg8oWqiarCtc0hxwpxHo/zgxNlSlIKnNOkMeHNou3KlKymOjUSrqlEAmchJIBIMuY45eDSOi19lk8kVJpPtOIvEZCApYByzPQB4oAh3dnZ+bOQZgACRQEqAy8VNR9RGHBEXvpvGqUNSs92vu8zO7wpxzAwQ2gO7aBoKuOXMs0tCCKIDfqE4VElywdwOkM5lpRLcAsWzHG/InblC1E4zFMqaAkgukgJctQ4jz5xf7wvpjNrvdFelLRWO1SraDKSnuZ6QSBidKtwCB9Irkz8byJ6eNJwgn5H6H+IzUmz8QMuYykArcEGqdiBtD+2J779RKwtYAxsGcgAEga+W0WmvIAJ8W3qFBGlpeu7wtJXJdgWKVZgg/WEtpJ8JcEVYwTeE1colSFKAVV0kgu75iFk28FLHGceoJosdDqORp0i61zXCh9y9r2VJLktpzM4B8TfQ810KrBrBCJpGtNoA72CZUx4BgNr0LCCpWue+Hk9IHWusVW6i08x8oJlSEgvMLj9qTn1Og6QxxN6rjIG6KPeAVPpvF0y3rV8mGQ6RbNmomMlQSkhglQDYRsWzHM1gOUn2jiaGhSs4cPqGy9mEtuTF9kK5H6g+EhxyOhOT8s6wRZbK9Vlhm3LnvAV52nhEtNEvi6nJzFSWIMGdx14Xmu2cMCHTSO8gB+/z1V/aC+DaJnCGlo4Up+L/crdzG17I3aiSiWqYP1FgFz8ANQltOfWMJYbvEyZKMs+JQStKvhcgFQOoj6XaEBzh8I05RTkkIGdm/K8y0AJdf8A2ekKmzFkYcYDFNMJAzbIk6v/ADGMvaTOspQlKELSsGqkEhYGRcF0mrUybaPotv4kBW4+UZ+0zO8lrkqpi8BPwq36HI9Ye19Pt2xU6EJHabmOELlkLDOoJOIo3BahAOoiizTKgfm0Obn7ILW8xFpAYNhAUC+r5U9YDt0kom7qSQC1MTUfqWgRh5GmxSUUHYZTzp5/bK+be8Qt6VBSVJFEnF5jKhgm4lhSrQXoooQ/uf8A8wdLuiep8AQoKFcSg6QWY4tFaPFiVhcQ4cWpI1SNd4lywSK8/vHRpB2Gmaz25CUogeeIP1YdI6I/yfCu1VMpOu3zyb6RrrNLQmQBOQSEhjgWoFicRcA/aMNec5SJYCPGohiMxz9jDLsveVs4gsJmu4dWQSc8VACc2EV8BhrGc7FQ1ppaKyWCxz5ZUJGFOTqWQryUVc2zzEDzezUjEMBUkirYsQPUKf5xjr0vHu0BAPA52KgSSaJ+WsTsc4ymnWeaVrLg4nSpIGihUEM2kPkw5Lgdvb+kVHlaW+LpUrAUS5YXiZRlDCopLAOgdanYQTYJoCguWgHu04MIIfFR3GhqYVWW97QZRmzpgQnNBqFHq2r7QVdt7WpCTNZUyWacYfyxKUlvX1iI5v8AIGuYTrvodQjawuIaEDeikKWpJIOKpRwunmFJLHp/iMteFhVLqzo0VtyPONR2hwTR3iJM2XN3HEk7gpSCRyLwil25TFJPIg/KLLm1Je3svTdlYSWOjGa6tPJ6gpKoP1j1MwpAO/zGYgi22QeJFOUDWZQU6VUB9joesMq/Vege5zdaVq5mIAjQv9IligQIKFmWsMof5B9KxbirAO13TGvDhYVuJoN7vCAD4jp9+mfmBAsqXTGXAfhLUJBGZNG+8TVaXKlKUXP7eF/MZDkGjmU3VJdLb6bsN/Xp7fn7pzJsKlgALGI8RBcFq1yZqe4ii+ezsyUkTDVJLFqs+XkYZdlrIqYCoKIIZCWBNGqCRkliznVoOt96TpSDIVL4QnAcQJJozuKQuQNlBK8f2xinSS93ejVnuyy8Nol0c4qdfz5RubKrxf56iM72asiJoUUpAmSmJcmoI8QGrFx5iHtslzZTYl55Bz9KRmlxjIBCxySAj1B5Qb4S3t/MZu85Jzg+1XzOCcOIt+awqm3ipVFMoHyPqIN2IYWgUUAerZ9qmIQgomTEhdFBKyA6WrQ5tC+3JXiSuq8VA+ZIYcXXeGdgtUs8JDh3CVZvoxFC75FodWq6gky1TFpCGxmSEDGVacZ8ADvSpg8PMxmt0Of66pmUHULF9nLumzFTCkBCAs94tXgTUux1VsM41FuvdMsBEgUHxkVJycDfnn0yii87Y4CQyEJyQkMkeW/OEFrnF4qyYx0hpmgQF2uiIVblPVSvUx0KCuOhNHqu1T6RZRMUf1GIGJgCSAz12284ovi1zky8GIkNhZBAw61LZvGpupcmUghMrEuuZSCR+3E3F0p5wsvS0iYsFMlCVeEhQfq4bMNG3AWFjS03Q2RtIKxCbuUSFKSMW506l2i6zpMpxm4rQhn0fpD2ctlAEBgpyGIyGnWApyMS1F6E0ZJbIUyzpBvlYDVotEqvOdNmqBJYDwjQbNDuw9pp0pKQpPfS1+OWt8KtCxZ3/KwMuWzOCxyoQPWJT5JYCgI06iILY31zSkGtlXNt2FSjJStEs/AshWF9HGY2NDvzGtGFfEmitRBkixEghDOSABkTnQPAFpsS0EtmM06jyzhuwo6hem7P7TDwGTaHh3X1VKJ+hgedYisuge4HzjyarFXJQ94Jm2jYMNAHp66xxIA1XoC8uGX8UDabKtJllaSMw7gg7ZZU3iozKwxStwXqGrCaUeIjaBu0DWlho8o0KJAckgZB6DoNInKDkCKkqpFtmWxBesC4Jb3ZQaX0O7L1ssqXLRLx4wBiAISVKIq1DqdwY8tvaGSZS3BSxoA4JcvmNicxzpCWTZ5U5KUqQpCgkfqhq0FMJzFYXdoLL3WAOtWIfEnDiU7HCHqGaK7pXNGhv503914KZxMjudSrLvv1SJktmCAsFRwjEoKYKBVmQ1WfMPG9t6kBJxKPQByDluPURleydwp7wG0y1FhiCW4c/iJpi1w15xo71KFTCUHEhYcHJ9+kIki7yPMTrwlXSAWUKo59I8lXN3oKgrCkeJShwj0zPKJG60SymYtwlv8Ap4jiWaMSTVKd9TpvHlovBS9gBkkUSOgjMkD4nUXX5Bce7A2V9lXKs/8A0kur/wCVQ4/+IyQPfnA1427V/MmBVzXgS2EKoaxXJL3fUlZuF5PmvAE1cXTKCA5xixGFwVZJjohHQ6kS2aXBiy12NU4oKVYVpNHyNGAJ0DkenoUZDRPu6RdERac7d0hri0pbe1wzLKEzZk4LKjhCADmxLhzRILaQusV4ISHWsB3ISpBCSs1DkDWDe1UudPCF94f0UngAqoZvi3oKRnv6SYQO7wjd2LNnxEcPtF1rI5zmbxwrbPrFo62WgoBVMdSjV2IB6Vdorm2jiyGSTyqBHv8AREy8M5OLLjL5qauJOg59IslyJRQpVcZIDYqMKUyzbnpD3RgIy1UWickJd/ERyalKxXZ7UFhSJ4TNw+B/EH1SpwR0EG26ZKSlDhwKdCN3z6wHOs3epJSAFMTQ58o5v06hXcBiRE7K7wn8EBarvlqrKUof2qOL0OfzhehZSWNDFmMiPJwxVOccSHBewYBl0Nheic9KDpDO67sSMUxaUnGGSCHYaqbnp5wsscpy6g7fC7FRGj/nKDk3otanVTkAwGjNExADVyU+bOMjeN1G19nyX7tTDZVR5HP5wFLsC0EBQZtmMNp95FqQLYF95MOIkOkj1B+kTNkrRInkfHG554C23/qezo+JOLCMIRJK0gtkVqUHV0S3WMzfV9rmz0T0uO6DJcJGEqOzM9Hq8QSjCklAOBNFKpirk5z9IXyZC581mJKywCioYqZvq1a5CsUmtzm3AD814wElPbv7SWhZmBa1TCpBwgBKeJsuED25Qzu/HJQ8/inZhBIUJX+4jxK5ZBqvousMtNlARLIXMyVNagfNMvYaYszyFIkZtC8Z2JxYbccW3Xn2/dATWyunWpSySokk5kxV3gioLiJMZtWlKxKqxVMVEgWEDzl0aCaNVCqWqBFmsXrygaaYssCMKsrjohHkNpSvqqFy2+IdGUPSnziZkpUGQsE6fCr0OZ6EwklzYulzqxXixsrdHahBoeEXMkkZ5iux5xX3EuYK8JLcSWq24yMTFqLMeJOx92OYjkygf+mf+J8XQHJXseUWo8W0u0NFRRHhVCbjXLV3ktQmtmAMKgP9r1HQnpFU+7kWhLoKZa8yAOE56fCeftrF8m3qlqJc0FU6giCJ15S1Kx92nvGoVEhJ5EAs/wDd+DQjnaBTjSlr6KVW3szOwJIwL3SSxGWhLehhdPk9wlRCXWASQlfSmEGo8oczO1AV+nMQUINCxJKTk7EaZsIzVuJxkFQWxopNQdQRr6wx8g/0TMy6+rEianvEFlsCQzBQ+7RmyWjZ2NKZoZRIV+7b7jlGd7Tyu7nMa0zGo0P08oJgpb/ZGOI/xuN9EpTOOLltpDO02jHQA8IxBmyyrTRh6GE6lMYIEx3Ux5tl/Dw9juFpPcO8zBezJkXWBBK0pBYqLDqxb3MLccG3Yp50ocx7wurRYyS4i3yKe3ld80CUCcSlhgjFRBYElsqjM5Qd3aJQKJOwC5lSVtoCckdGeDLeRLAR/wC4Qyz+1JY4OpYE+Q3hZMOgjExUxLixp9V40u0oL1S4gVUrERHKMU6S1ZEVLiJLxyM46lCnMMUTDWLpgrFJMEwKQqFCBJqq0gmYTFSZClFgHiw0IkKY9hn/AKOrVUsHYrS45GPIdkPRFlK0UtcTK4DTMieKMukhHSpsS7+F6ZtYtVMgS1SmZnpWGXUswV8QGx/cOR9RAlvsxDHNJyUMn2Ox6wKJjQVZbaRrnQvUEbEGhhrJnx6HULjR3XWBEuYQmYkFVAFFxlkCQQWhr/pEohjKA3ZZ+or5wIlEolxwHzKfTNPk/SDLYqYmUZiUhYALhJdSm+JJevMM42jYwGJhILT88lwBVU6wyU5JPJvvGZ7VWZMxGiVJPCXz3Bi68b2WEoU6pTrwUZQUdc6s5GW8GTrclX9OEYWmpZaymW6VJJGShwvR9B1MaTgToNE+IPjeHAr5opCgQCKOPJ4PlAAAEMFODXMMwPrE7TI7xYIqceEtu9D5/SOvUMstkCw8ollFthekjlbKAQl86VhfdPvzgzs8sptCFs5SSquTgFvdortOh3DekG9nZLlatAG8zX6e8KxThHG53khxEmWF5PSk7mKJU5Lk1PU1jwiJKFREZpjzNrzCrUqKznWJGJBNYYuXoETlCPDrE5IofSBK5QmKpFOAnKDDJYOfzrtC+8757hBKUgkebcy+Q5isNjYXEAKQFfMs4SAVEDrr0GsKbwvJQdMt0DLF8auh+EdIX3leom4VFJxkOWxEZZVJMAC1ag1jWjhER1F+aOlYqzDb3EeRV3CdZiX14jHRpZWI+7K+g44mJgi5NlCslD8/NI9tN2zEAKIdJ+IVSfPQ8ixjypiKrjVUlWUSBpFB2jkTIXlXK949TMigr0849eIyqEwTOeC5FpKcj1GhhMFxfKnQOXLqFyj2hu8TUqX3mFISWBGS2LOAMqkuM+WQx0m0PwhTJcqRhI4SrRiMuXKNzLm5ggKBDEEOCNiIQ3p2dZBMgOEnFhB42JDhmZQGjVbQM8bODxzXANkNEbef8qzE8coa5pYKJiz8JQfPF/mF9rtIUrLM5Z/hhndgP9LPI/t9j/MZxMxpiTsoH0IMaMJqMBbGArJqrLdiSvAoEFJYpOYOsai5ZOCQl81cR88vZoXqunvCpWrtlmfz6Q8mKZhtRulIodqucGNb1P5Kv2lJ9Iah1l2jplY4jeLFDKMcLIVWkcRWPQIMs9kKlAAOrb7n6fKCUoeTJKshqBrXkBmTyEMv6YSxxFiKkZkciRQHkPXSGIQJHCjimmhXojdKdjuYzd832ZU1KEIRMw1XifDi/a4OmudTyhscWd1KfIIW9bco+ENtsByEJFSyamr+caKz3umcSFS0pJ+FCHHJj/DwpVZp2IqIloSVKYKIcB+GiHLtu0aLIWgaFSAs1eqMKg2gPvSFiFkK3jYWy5ZkwVUgtql3HlhDwmTZO6mkv4XDajQuRSLsTgG05GCKXdyg1Zn0pT/yjoqMomrR0WO8d0XZ19GExqQbYrwUg0VQ5g5HkRlCS0XvLx92twoU7wVSoihcZ+YeLhM5uN8xGC+J0RuvdV3Mc1aXuZU8EpAStvC+f+069DC603YQogehofMZO9NIAROOYhxZb0ChhnOaMFjxp6/uERbT4gotKpkkhnH89N4oMaOdKZOi0mqSKpOrcjnQ7wvnWVySNRiAOTa88njjhr1YbU5uqXAxOWqJTrOU5055j1+7RSkNFV8ZboVNImUusF2aZzhZLXWCJEykJLFCO7hBEwAMZlVga0bEBvSo894wyLBhnEKyQfcRrTNIII0MKL9ZJpm1TvUsfRo3uzpy8ZHcLRwcrtWpdYbzWmY1CCG4g7cxsY0E9PEeXvGOSeJxnGsQSQOg+Qge1PA31R482AvT84mhDjpnyjkJDOaDT7DcxNAfkkVPL7q+UY7WkrNVlnklRZHr9tvn0hygCUnCggK+JRYBPJ8n+UJZduU+GUMP93xeunlXnHWm2CSRiZczPiqEjRxvyh8bA45Qi4tNlrwoJTQHOaXAHKWMyeenvGYmLkgnCjHzWKejl/P0jrZeEycaktHSbLvGo2MAU0fghtRtVpXMYZJGgoPQUiMizElgCYZWW7cVWZIzJ0/mJWqYEjCh21ORV/HKHABuqG0OZuCgYZOrY8hGGtoaYpssRb1MaqdNRKBWskn4EvVSjl5OanaMxMTqM9IEEvslNaNF4mZQV946JpuZZAJUK1qa1joZr1KPKExRhdKlJCg5xJcp0ahEa6VdiGHdklBFHUeE6Pn684yt4yUguAQlego2lD+ZQwu++BZsAHGG4k4nLnQPpk5MR3RdbSdvxRuBIpGzUYSx0p+NHjj8LR6EKmTT3YBRMIZIIKkrIqMIem5y1gedJUnOM2aAx6qq5lJnYLeqV4XKTmknED5PTrDVOGYAqW7pLmWfEAfEBuIyKlHRoKsfeJIKQpxs/wBGhTHObshpaEJrhOhw9QeJJ9IDm2MfDR6tp6QVJnmYONKkTKMSkhKiC46GKppIcYS7g5FgFZ+hi0JGPGqjUbJYEHZmd9RTXkPaJAsItWhYmjCCzeJlBIIJq+0FTEyyci+rcKSd8NWinJEM2iYNUDLXWPb+sOOSmYGdJKDzpiHo/vEJmDJOIHqCPk8NrLLBkqlqdiQSQWfEAGTuzB4bhSGS35FNgdkeCsB3WEuuj1HPlGpQlgCfTeMnarUVzsCQSlJZJzbmT7Ro7JaSGcAqFKvTyMWcbcgAVrFOz0iFzQamgFH0HIfeKLTeYbAkBtzr/ERmW1SSwp0/PaIW+xZTEjhVt8Khmn69DFPLWipFUIvOYnIt0AH0icq9pgLu55gH6QIZcQUI6uii09lX4vM4T1Qn7QfJvpC2xyZZ5pGA/wDjGSeJJmxxLx4ShNraWi8JSwBxIA0GEjrXWKl3UlRGCclT/udJ93EZX+qi2XbyIJs8o8WqhLr8uy0d8SuRMCQr9NSGmDCCG8Ds7OeZMAq4V8QbDpzzaNFNvUtQkecCC+C/6iJc0ZfqJCj65xdbii6gQnZwUhVaFEmp9I6HhtFl/wDrjymTQPIY6R0N78dVGnVM5+ApURLdJDAgLmLyzAS2HIVO2sLLsUAopWM8gQGJfV463pmTl4JXeUzwcyTpn6Rqbg7M1E62HEwGCU9BrxEZ1+GGTOa8A7H801zxVlLuzFzTUTTMQMEoB8aiUDEfhDeIPUhjl0hnIscqSWCpiwKYSQJZOpYgkkvm4h1eNvKqZABgBQNsBCZaHivPK54rhV3zZlXMtJB/SAl/7Usf+7P3iyzFbVUfUxciXRmg2XZgkOqnz9IqBlapVkoeUowUEKIcA/nOIqtAT4UgczU/YQDa7YTmonrAOlaNlOVdbZhCSFEOdAQaO5f0hZOnxTPn5wOh1FhmYAOKYAibtSVTWdk/GSHAGfrRhD2zn9TCkfppBIA+Z3MC2xAlIEpOYqs/uV9hlB3Y5ONSgdiPYwAcXOAC69aWbk3amVOWWw4lONgk1DV/GiE5WpoB7QxvWztNUa5E9GYekIrTPxUGUWRchCIknVei04sxDW57wSgKlzKyls5FShQyUB5sRCaUiDbss+MkAakk6AczDXxilGZMbTdNMSCFoOSk1/x5wBNsBGkStBCFfpLJGpyrybSPJV4L1OLrWKeUt22UZeiCn2Q6wOuU3ONRPsGNKVjwqDvtuIXrsBegpAiTWkN9UiWIgp4Y2myMWgJcg84cDwpQqjA64KWloHmCHNXKlo8jo6GqV9C7IVQpWuJvYaZQ6tiy2cdHR3/q/wBUM3iQUey46OiCko+ypZJOoFIgVE1NTHR0Vp/EnN8KAtSjCm1GPY6KzlyXzTDrs2kd4A2x83jyOg2Iwh7YslSnOp+ZjQdhj+oryjyOgGeNvsgb4kH2nTwq5uPKMcg0jo6LeG2+5EUXIOXlDK2cMtCU0CgSptS+sdHQ6fwhQlyKGLFpDE6x0dCG7LuVqOx6ipC0mqQQw65wRMlJC2ADPHkdFZw/zNRP2SS+AyyBQPCOcHKnjo6DaPrPqlhL5ggWZHR0WGKUNHR0dD0S/9k=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27" name="Shape 127" descr="data:image/jpeg;base64,/9j/4AAQSkZJRgABAQAAAQABAAD/2wCEAAkGBxQSEhUUExQWFRUWGRwXGBgXFxcYFxcaGBgXFxoZGhcaHCggGholHBcaITEhJSkrLi4uFx8zODMsNygtLisBCgoKDg0OGxAQGywkICYsLCwuLzQsLCwsLCwsNCwsNCwsLywsLCwsLCwvLCwsLCwsLCwsNCwsLywsLCwsLCwsNP/AABEIAQMAwgMBIgACEQEDEQH/xAAbAAACAwEBAQAAAAAAAAAAAAAEBQIDBgABB//EAD4QAAECAwYDBgUDAwMDBQAAAAECEQADIQQFEjFBUSJhcQYTMoGRoUKxwdHwI1LhFGLxFXKCM5KiFkNTVLL/xAAbAQACAwEBAQAAAAAAAAAAAAACAwEEBQAGB//EADIRAAEEAAUBBwEIAwEAAAAAAAEAAgMRBBIhMUFRBRMyYXGB8CIUkaGxwdHh8SNCUkP/2gAMAwEAAhEDEQA/APr992aTNllE/CE5uSElP9wJyMfHb1sXdLIBCkucKhkoPQ0yPKDb1tc2asrWSpXPTkBoIplzcQwqyjFmxQm8Nfqqzn2hrFeCkApzSc0mo9IcXRMAIVLVXVBof+J19j1hFabPhPKIS5jZRWEhadFy3E4d4C5DJAJFBiegajgileRhRbrqUkYxxIAcqGn+4DLrlF103gpSSaYg4c9OmZ+Y5wRNt82UJSF4QlaAuigpxkcTULVDRYfGHMDvu6qdCs4skHnFlus6bRLUoHDOAr+2akZ4mNFAajQHOC7dLQpzLfCA5owS+QBc9cPptCwKKSCDzBhEckkRsKWPdG62r3stdbzQkistKqPkC5cHVg/rDjsFY0rtAWsjDLBUx+JWQSNzq0ATZ5E+XMS4Ex5a3rRQw7bE5DTeCuzVoVJmBQICUhSqjNSXoxY5JBcbiNBzg4tkd6lNldnId5I3tnbzNnK0wgJbZsx6mE9iW/CdPCeWo+vrELRaDMUpRqVEk9TWJS5TJ5jLqPxvWMvvczi48qtdplZ5DLS+7+Qr9IRSBitBPOHMieO7KsqfOhHzhXch4lKOenUnPyi9G5rBm+af2iboCnVtnHwDIZ8zr5DKHHY+5+9mY1DgRXqrQfWEMmWVrSkVKiw5kx9UuuwiRKTLGmZ3OphuEaZHmRy6Ntle3nZBOlKQrUU5HQx8mlrEuY5DgOCORoY+wTZgSkqOQDmPkV7F5ilDIk/ODx9ANdyEcoRZsPeIOGq01b96Tq/7hvChaCP5oQdiNDDW5LWXGuDTdJd/SLr5sOJbpZz1ZWw67GMnuRKzM3dJB4KUBIIYwFPlEQU9fMjodjFoAIIMViw7criCDRSxEw+v5UaiLrIEZDhqS2hck0OnnELXIwVzSagwMTEguaaUohc1bmpFcto6BxaVD4j6mOjQ+1t/4+fcizFfUr07KcJMshTOWIYnkCNYydru3AQFpKFkAhNCerCsaHsz2imzJndhONJc5kkDkTQDlAt9rQudMUksXBxZM3CakUjnx4V7SY2kEHz/AKRkA6rLzpBDj2hZOlN0jaTJqVhQmFKiwNKM1KHpCi3WaWSyHUDkNcn/AJ+sVRFJxqobGSaagLltKUrwrLJVTF+06E8t4cBJSscIKhXDm5/cn+7584zt4WNUs16+sX2G2ZJUSwZjqlvpFmOUZMj/AOkBB3CcLRL4sJmd2uq0YhRQyBBaj/LSB7bZAhKeFVXqWDgM3J+b8tiGMq3KmkIW2NmCv3DYkac+UT/pVD9GayUBlDFUhzmkJDF9w2lBBmiPqNjr8+dEQObRZ202dUyUUSwpSvEjCCSCBWm7RYZilIScQ4ZWBQcuC+Fq5fFSNdd2GWoqSAH4QWzD5+nsIWdoJAxLZg4GgDsTXmeKLH2d32TvPX7tv5VwYR5g7wevtss7Y0P8h1g1SahIr8I+Tx1hlDCTswP/ACf6D3jwTCk4gzpDjWunvGU2O1QVd62hCcbUSojDyOX8+cUXOnhJ3Pyge1DHLWVZuCOorB1hS0tI5P6xenqtEZ8AR93WgS5gUTUZdd41Nl7ULTmQrr94w0xQNYVTr4XiwyU4juXPoBFWCeRziI0IB4X1tfaCRaJapS1GUVgh9A+uIfVoyPaGwd0cwUq4klJxBjo+8JJU9WEY/E1W3i5FuIGE8SXcpOXlseYhkmML2lr6Nc8/yuLid15Y5K1KKUEgscuUaW7LZiCWBKgCkgioYFix9jGZmZEyiXoW+LOrHWjwXd95Is5mEY1d4KGnCCNCVF89AMoZhXsZHmvn9lwA3K9mWdJlBSC6uIqBYGimbmSXI/zC8Tqcjl+bwXZbwkpThIXm5JZRJ+npC6dPBWSE0NSBUdRsRsc/krEubI4Oj35UucXkkoi0qV3BbJLku2TfcQLa7vXLQhZDpWkKcZBxlBdqpIXsUGo1yb5w4k3khUlMtSThSkPzb+YPDQskYc5qlHCx5VHQzVdTlwWB02946A+yv6KdFsVD+nlFMlAC/EouQWZwASc8jnCtd5LwMQ7sVHMk7EPR+hh4qdLWf1Bj8yn3BcfKFVtu2WVYkLVLq7ECYAd6tWOzs5Ol9D+ikEIeaFIxTAUGjjAl1OTkl9qVhDPvBQUH4SCwdnyIYEn85RqTdkialWOYEzPgIBCHH7kMQH5HyjKXld1oY4pTIFXThWGH9yXbKLWGewv0I/VX8A9om+rYghWd8MDqD5igcOzOQGqCc31EAgUB39jtGiuTsuqYnvEkLBYgMR4i1VM5PKDLH2WkpUvvZjqqkIGLgHMsxV7DnBTwtN3ofmiqSANcR5pBYrxUhmYtuH/x5Q9slsRaVJdRQsZZGvIHxDlGdvS71yFMrI1SRkRygWzrMZjczLHHThKpbmyyyhYDNLGzlOI8y7Ozsco6+UAgUrvrAEq1qSQMZVhABLu5zPlp5QztChMQSBVsvqI9fBGDhxGei9fFAWRMDxuKPus2lASlRDuojFlShYeT6wPNUrAQkOSQPr9IJtKHAXkciNzuedPeDrgWULChXcH9uv1jzAIEgGu9fovJyxFkhYdwaSC2SFIQlCgyiCputB8oadxwEbBvpEL6n9/agoBgaNsEq+0Rt0skgA0z+sWpYs7yxFPG6J2R4ohC2mwlsJWBi2GI9M2jxVgMpAwpUEnNZDFWeXKhoIPstmxKAGjknYCpMe3jeKlBUujcJy2FANhWK07Wwx0PhSAUtSHFPTX+YhiiUiaUKCgA4OtQeTdIfW67ZU5AXK4FkE4WLK1YbNGcxgcNDr0UjVZ7vCMoMu6bJ7soKWWV4nJpUAFKR8NQ7bkwvnoKCQoMYDmGGRlzCa91NJzilqJS7NR6t6tA9osbfcfeJ3Z3c1TzSAEJNGLqbZsufSD7XYjLTjQQUKqEqpiBqDXLzrFySJj252H+PVQRWyRT7YUIVLW5Czwq2LgseRaNHZZYKAVcKXFdCwekZm9mmowpooEFjy2MEotoCEy1u3yO8dBIQKOtrjsnyrdKc5+pjozRmj9w/wDL7R0WO/f/AMj57rqWks96S5yilKJiFgOU+NNM2WGPqnzghM07wLdna3uEmX3aSXZglsWlWGLbXyg1VqkTnWqWqzr+HCoKfqGDeYMVsVhom/U12Xy49lxZapVPJzFY8l23CXBIiUuQCAMZUrfCAT6RVa7EUlQBSsCisBdjzGYjMbI43zXz1UFhCc3Z2kXKpQg5031feKp8/vDjQXVq+Zfc5HlGeSpo9E9SXYkfUc4sMmdJUZcaTIWGV4YTua+9PpkxE9HdzPI6oVGYtl0TZRdsQBzTWHKZ+MYsJUn9w8aeSjr57aQ6sKFLQOefXeNjAYF05c2SxXz3C0MP2c4l7ZbbWnusvZnh1KcJcRVb7AZUwgjOofn/ADDGxS8SWj0sEeVuUr1k0oLA5IbUsqASwzd/QfP5wayUy2SeJuL+3k8AWy0gLUEF61OnlA8mcoFxp78oyosNGyV0h1s36eiTF2W3vXTu3JseS6XL/UB1Y/aGSJT/AJ+bQPJ4py6UAwjmcy3SD7aDJlhSgApXhSc8wQTyz9YBzKc5wGl7+mi872hDLisYTG06mh7UCpABCSAOObQDZJbPYk/LnGWm2gqmFStTUbaN5Ae0Op61K4moQNDlmADo1OcJ7zksrEMlVHrUeRjExchc7L0WW5mRxadwaXs1EObmthKVIDOlsJOQFXeuX3jNz7xQhIxGuwzO328oI7M25U2aBgCUGhUSXrtFSKNwNnZCGkJ3bLGkgJLlzVRBKs6lyHwsSwjN2mzEEkOUgtiYgf55RqJM4I7wpU8tCThBdnLAfXLaAlJVLThKi6hxS/hS4au5NTyeL87YxHnP3psjQwrPyC0N5lsM0OouoCo3bX+ICtNmYYh4S4B0pn1bfnAwmsecUHNdXItKIXWu3BaUpCad4njIqynBAObZGILlkZh0l2MW3iBhk4fimJ9Q7/P3gq3pZSUAeFI9VcXyIjUjw7S0UeEXCVsOcdB/+mneOifs03kh0UbKCCVFsSi5I05JfIQdK03iizyySwDn2HWNVdV1mz/qTQnHi4OJyaZlLMz84oSfUSXFcq7psqwErrLepKwMTD9iHev7i1MniFsvdKJi0WYITMDTJnhcvkFE5kxXaLUo2hSySQzakVZqbPFg7PpKFmUEd6qpIOIrOeZNIODDEuzf66EDr69aRk6KdqUiegTSgIWpTEZNQOw2oT5wPbblXLRj8Sd01AgxgZEteIpIUCUngUgoOEitSg75VEOLttyAcM1kYsiQwXvyBy9Y0cNhMPiCTKKPGv7cq7hIGP1cDfFc9a8wsQudhAwnnqK/jRpOznaBCWE0NsoBx5iCu0PZhJT3knqwyPSMrIksWMbEcb2OoHReya6DFw1r+q+g9oUS50lM6WoKCThJGyt/NvWMyLemUCC7lxTTmYpsVt/p8Tn9NYIUnelCOYLQhtVoK1FR1/GhkkhiGXlLwmCIBjJto2P6JjIsrBzrkQRBtnu1yB0PlmX8oQyLSpFR6aGNBb7U0ilFTGSOSWdX0HnBRSsLDpqFZnbICADuhJlvly1ujiIdmyHN9/vAVomrnLdVT8hHiUhIwkDc7+v5nEJlpwlk+ujEfz6iKMz7FE6dEbWNjH0DWt/JfQbkvdCZMtAoAkfIVhJ23ttmMvCS80VSBU1Z3OTdYxkq9phWUSBiABrqw1FWEBCdjOpJ9XjGlne5lOboV87msvLuCShBZwpeVSczXOG1nThdIilaUhBTh43fFr05D6x39Q6kn92fXI+8VJMxpLNlaXvMEmUCBxDvMwxCfCPVQpWAe5X3iO8qlblVWbMl1btUbw3njvZ7incgANliLkvvnHS7T3S0ongBE1T94nFwlIcZENnUkGL4ia97bGy5xsoWXdUiQvvCsqR4kskElskJOS8883EK73u8YO/QGSpTAMQzgkEA1anl8tJLmSAnu0SpicTqSSqigHZbZh86corvFBWhKRVj9IKbKX91WvzZRruVjrPKKplmSdZqj6BMMreQZ6y9MRrsBT5CBjI/p7bLUtX6aElYDUSSlXzLQPaLwRWpd9oIHuxlO4UnhNBejZSw3WOhCbyRz/POPYHvfVDRX0i6LFJUhDy2EmZMwuHKlJWpAWf3KpSIW+0FanU0saYndvR49ttsHxOEjwpFH3JPWEN525cw1JLUA25RjYiXO7KF2nKPsVplBRUSXchOYyo9POLlITMUO6KQc3ScMwrJGrDF66RlL2vOTImJlrJAIBxMQz6kEO3MPDywy1WedLmLDpBCwQygQ1CNDoYJ0UjXAvsDQewREmqKlbXlKUmYeMODiFC4Y4mJp0ECpWRwpIWlJDIWcXmnKh2jTXxKl2wAuEzNDklXI84xtssK5KsKwQ2RjZY0RmxqFr9i4iJkhjl2O17X85TWyXmuXVCiBqk1EXTrSibxNhXqND/MJUWgjMYusWy54HEBQZ7HYRsR4j6bXsnQC8wGvXqrLy4kp5H6QIJdItFuCzhVhSdCKDoefOOJYViMzZCXJrLaMqrnS6coOt88JKXYhAFOZAJ+g8oAttowo5mghXNnqUSVEknMmFyy5NGogwvq+LRc60mpi2wWNU8YQ4BoTSidanKF5qwh9ItGGWAmidN1HVR+gitEzMbdsgxDMzMg50Xlomy7ICLOnjAqs1LmmvWALuuZZRjbEToKkeUcLSUqJ3DMdRmX5RfYrN3zd2pSQCDnRPIavFDFl0xDG6dAF4rtZjGFojFNFgefU+nT0Qc+ScjpvmIjZUYpicXwnEeYTUv6RqJkuTLQorYgl1KUxWpqU5xnZdm79YCAE43wh2LZs56EeUIGHc12W7WO02nt0WjCCVZqJUfOvyhwq0S1pKVgKScwcv4jMC1GWcE4ppTEFJxBtCkGvsYUW23FdB4R78zDO/yi6Q0bTi8bSJCkdxMCkpJdJ4lMzBOIaCudYA/16eC+Mf8Aan7QDKQD8Q83iyZZVM4KT0J+0Ie58jw+tRt1U+SovK8FzSDNWVEBg7AAbACg8oWqiarCtc0hxwpxHo/zgxNlSlIKnNOkMeHNou3KlKymOjUSrqlEAmchJIBIMuY45eDSOi19lk8kVJpPtOIvEZCApYByzPQB4oAh3dnZ+bOQZgACRQEqAy8VNR9RGHBEXvpvGqUNSs92vu8zO7wpxzAwQ2gO7aBoKuOXMs0tCCKIDfqE4VElywdwOkM5lpRLcAsWzHG/InblC1E4zFMqaAkgukgJctQ4jz5xf7wvpjNrvdFelLRWO1SraDKSnuZ6QSBidKtwCB9Irkz8byJ6eNJwgn5H6H+IzUmz8QMuYykArcEGqdiBtD+2J779RKwtYAxsGcgAEga+W0WmvIAJ8W3qFBGlpeu7wtJXJdgWKVZgg/WEtpJ8JcEVYwTeE1colSFKAVV0kgu75iFk28FLHGceoJosdDqORp0i61zXCh9y9r2VJLktpzM4B8TfQ810KrBrBCJpGtNoA72CZUx4BgNr0LCCpWue+Hk9IHWusVW6i08x8oJlSEgvMLj9qTn1Og6QxxN6rjIG6KPeAVPpvF0y3rV8mGQ6RbNmomMlQSkhglQDYRsWzHM1gOUn2jiaGhSs4cPqGy9mEtuTF9kK5H6g+EhxyOhOT8s6wRZbK9Vlhm3LnvAV52nhEtNEvi6nJzFSWIMGdx14Xmu2cMCHTSO8gB+/z1V/aC+DaJnCGlo4Up+L/crdzG17I3aiSiWqYP1FgFz8ANQltOfWMJYbvEyZKMs+JQStKvhcgFQOoj6XaEBzh8I05RTkkIGdm/K8y0AJdf8A2ekKmzFkYcYDFNMJAzbIk6v/ADGMvaTOspQlKELSsGqkEhYGRcF0mrUybaPotv4kBW4+UZ+0zO8lrkqpi8BPwq36HI9Ye19Pt2xU6EJHabmOELlkLDOoJOIo3BahAOoiizTKgfm0Obn7ILW8xFpAYNhAUC+r5U9YDt0kom7qSQC1MTUfqWgRh5GmxSUUHYZTzp5/bK+be8Qt6VBSVJFEnF5jKhgm4lhSrQXoooQ/uf8A8wdLuiep8AQoKFcSg6QWY4tFaPFiVhcQ4cWpI1SNd4lywSK8/vHRpB2Gmaz25CUogeeIP1YdI6I/yfCu1VMpOu3zyb6RrrNLQmQBOQSEhjgWoFicRcA/aMNec5SJYCPGohiMxz9jDLsveVs4gsJmu4dWQSc8VACc2EV8BhrGc7FQ1ppaKyWCxz5ZUJGFOTqWQryUVc2zzEDzezUjEMBUkirYsQPUKf5xjr0vHu0BAPA52KgSSaJ+WsTsc4ymnWeaVrLg4nSpIGihUEM2kPkw5Lgdvb+kVHlaW+LpUrAUS5YXiZRlDCopLAOgdanYQTYJoCguWgHu04MIIfFR3GhqYVWW97QZRmzpgQnNBqFHq2r7QVdt7WpCTNZUyWacYfyxKUlvX1iI5v8AIGuYTrvodQjawuIaEDeikKWpJIOKpRwunmFJLHp/iMteFhVLqzo0VtyPONR2hwTR3iJM2XN3HEk7gpSCRyLwil25TFJPIg/KLLm1Je3svTdlYSWOjGa6tPJ6gpKoP1j1MwpAO/zGYgi22QeJFOUDWZQU6VUB9joesMq/Vege5zdaVq5mIAjQv9IligQIKFmWsMof5B9KxbirAO13TGvDhYVuJoN7vCAD4jp9+mfmBAsqXTGXAfhLUJBGZNG+8TVaXKlKUXP7eF/MZDkGjmU3VJdLb6bsN/Xp7fn7pzJsKlgALGI8RBcFq1yZqe4ii+ezsyUkTDVJLFqs+XkYZdlrIqYCoKIIZCWBNGqCRkliznVoOt96TpSDIVL4QnAcQJJozuKQuQNlBK8f2xinSS93ejVnuyy8Nol0c4qdfz5RubKrxf56iM72asiJoUUpAmSmJcmoI8QGrFx5iHtslzZTYl55Bz9KRmlxjIBCxySAj1B5Qb4S3t/MZu85Jzg+1XzOCcOIt+awqm3ipVFMoHyPqIN2IYWgUUAerZ9qmIQgomTEhdFBKyA6WrQ5tC+3JXiSuq8VA+ZIYcXXeGdgtUs8JDh3CVZvoxFC75FodWq6gky1TFpCGxmSEDGVacZ8ADvSpg8PMxmt0Of66pmUHULF9nLumzFTCkBCAs94tXgTUux1VsM41FuvdMsBEgUHxkVJycDfnn0yii87Y4CQyEJyQkMkeW/OEFrnF4qyYx0hpmgQF2uiIVblPVSvUx0KCuOhNHqu1T6RZRMUf1GIGJgCSAz12284ovi1zky8GIkNhZBAw61LZvGpupcmUghMrEuuZSCR+3E3F0p5wsvS0iYsFMlCVeEhQfq4bMNG3AWFjS03Q2RtIKxCbuUSFKSMW506l2i6zpMpxm4rQhn0fpD2ctlAEBgpyGIyGnWApyMS1F6E0ZJbIUyzpBvlYDVotEqvOdNmqBJYDwjQbNDuw9pp0pKQpPfS1+OWt8KtCxZ3/KwMuWzOCxyoQPWJT5JYCgI06iILY31zSkGtlXNt2FSjJStEs/AshWF9HGY2NDvzGtGFfEmitRBkixEghDOSABkTnQPAFpsS0EtmM06jyzhuwo6hem7P7TDwGTaHh3X1VKJ+hgedYisuge4HzjyarFXJQ94Jm2jYMNAHp66xxIA1XoC8uGX8UDabKtJllaSMw7gg7ZZU3iozKwxStwXqGrCaUeIjaBu0DWlho8o0KJAckgZB6DoNInKDkCKkqpFtmWxBesC4Jb3ZQaX0O7L1ssqXLRLx4wBiAISVKIq1DqdwY8tvaGSZS3BSxoA4JcvmNicxzpCWTZ5U5KUqQpCgkfqhq0FMJzFYXdoLL3WAOtWIfEnDiU7HCHqGaK7pXNGhv503914KZxMjudSrLvv1SJktmCAsFRwjEoKYKBVmQ1WfMPG9t6kBJxKPQByDluPURleydwp7wG0y1FhiCW4c/iJpi1w15xo71KFTCUHEhYcHJ9+kIki7yPMTrwlXSAWUKo59I8lXN3oKgrCkeJShwj0zPKJG60SymYtwlv8Ap4jiWaMSTVKd9TpvHlovBS9gBkkUSOgjMkD4nUXX5Bce7A2V9lXKs/8A0kur/wCVQ4/+IyQPfnA1427V/MmBVzXgS2EKoaxXJL3fUlZuF5PmvAE1cXTKCA5xixGFwVZJjohHQ6kS2aXBiy12NU4oKVYVpNHyNGAJ0DkenoUZDRPu6RdERac7d0hri0pbe1wzLKEzZk4LKjhCADmxLhzRILaQusV4ISHWsB3ISpBCSs1DkDWDe1UudPCF94f0UngAqoZvi3oKRnv6SYQO7wjd2LNnxEcPtF1rI5zmbxwrbPrFo62WgoBVMdSjV2IB6Vdorm2jiyGSTyqBHv8AREy8M5OLLjL5qauJOg59IslyJRQpVcZIDYqMKUyzbnpD3RgIy1UWickJd/ERyalKxXZ7UFhSJ4TNw+B/EH1SpwR0EG26ZKSlDhwKdCN3z6wHOs3epJSAFMTQ58o5v06hXcBiRE7K7wn8EBarvlqrKUof2qOL0OfzhehZSWNDFmMiPJwxVOccSHBewYBl0Nheic9KDpDO67sSMUxaUnGGSCHYaqbnp5wsscpy6g7fC7FRGj/nKDk3otanVTkAwGjNExADVyU+bOMjeN1G19nyX7tTDZVR5HP5wFLsC0EBQZtmMNp95FqQLYF95MOIkOkj1B+kTNkrRInkfHG554C23/qezo+JOLCMIRJK0gtkVqUHV0S3WMzfV9rmz0T0uO6DJcJGEqOzM9Hq8QSjCklAOBNFKpirk5z9IXyZC581mJKywCioYqZvq1a5CsUmtzm3AD814wElPbv7SWhZmBa1TCpBwgBKeJsuED25Qzu/HJQ8/inZhBIUJX+4jxK5ZBqvousMtNlARLIXMyVNagfNMvYaYszyFIkZtC8Z2JxYbccW3Xn2/dATWyunWpSySokk5kxV3gioLiJMZtWlKxKqxVMVEgWEDzl0aCaNVCqWqBFmsXrygaaYssCMKsrjohHkNpSvqqFy2+IdGUPSnziZkpUGQsE6fCr0OZ6EwklzYulzqxXixsrdHahBoeEXMkkZ5iux5xX3EuYK8JLcSWq24yMTFqLMeJOx92OYjkygf+mf+J8XQHJXseUWo8W0u0NFRRHhVCbjXLV3ktQmtmAMKgP9r1HQnpFU+7kWhLoKZa8yAOE56fCeftrF8m3qlqJc0FU6giCJ15S1Kx92nvGoVEhJ5EAs/wDd+DQjnaBTjSlr6KVW3szOwJIwL3SSxGWhLehhdPk9wlRCXWASQlfSmEGo8oczO1AV+nMQUINCxJKTk7EaZsIzVuJxkFQWxopNQdQRr6wx8g/0TMy6+rEianvEFlsCQzBQ+7RmyWjZ2NKZoZRIV+7b7jlGd7Tyu7nMa0zGo0P08oJgpb/ZGOI/xuN9EpTOOLltpDO02jHQA8IxBmyyrTRh6GE6lMYIEx3Ux5tl/Dw9juFpPcO8zBezJkXWBBK0pBYqLDqxb3MLccG3Yp50ocx7wurRYyS4i3yKe3ld80CUCcSlhgjFRBYElsqjM5Qd3aJQKJOwC5lSVtoCckdGeDLeRLAR/wC4Qyz+1JY4OpYE+Q3hZMOgjExUxLixp9V40u0oL1S4gVUrERHKMU6S1ZEVLiJLxyM46lCnMMUTDWLpgrFJMEwKQqFCBJqq0gmYTFSZClFgHiw0IkKY9hn/AKOrVUsHYrS45GPIdkPRFlK0UtcTK4DTMieKMukhHSpsS7+F6ZtYtVMgS1SmZnpWGXUswV8QGx/cOR9RAlvsxDHNJyUMn2Ox6wKJjQVZbaRrnQvUEbEGhhrJnx6HULjR3XWBEuYQmYkFVAFFxlkCQQWhr/pEohjKA3ZZ+or5wIlEolxwHzKfTNPk/SDLYqYmUZiUhYALhJdSm+JJevMM42jYwGJhILT88lwBVU6wyU5JPJvvGZ7VWZMxGiVJPCXz3Bi68b2WEoU6pTrwUZQUdc6s5GW8GTrclX9OEYWmpZaymW6VJJGShwvR9B1MaTgToNE+IPjeHAr5opCgQCKOPJ4PlAAAEMFODXMMwPrE7TI7xYIqceEtu9D5/SOvUMstkCw8ollFthekjlbKAQl86VhfdPvzgzs8sptCFs5SSquTgFvdortOh3DekG9nZLlatAG8zX6e8KxThHG53khxEmWF5PSk7mKJU5Lk1PU1jwiJKFREZpjzNrzCrUqKznWJGJBNYYuXoETlCPDrE5IofSBK5QmKpFOAnKDDJYOfzrtC+8757hBKUgkebcy+Q5isNjYXEAKQFfMs4SAVEDrr0GsKbwvJQdMt0DLF8auh+EdIX3leom4VFJxkOWxEZZVJMAC1ag1jWjhER1F+aOlYqzDb3EeRV3CdZiX14jHRpZWI+7K+g44mJgi5NlCslD8/NI9tN2zEAKIdJ+IVSfPQ8ixjypiKrjVUlWUSBpFB2jkTIXlXK949TMigr0849eIyqEwTOeC5FpKcj1GhhMFxfKnQOXLqFyj2hu8TUqX3mFISWBGS2LOAMqkuM+WQx0m0PwhTJcqRhI4SrRiMuXKNzLm5ggKBDEEOCNiIQ3p2dZBMgOEnFhB42JDhmZQGjVbQM8bODxzXANkNEbef8qzE8coa5pYKJiz8JQfPF/mF9rtIUrLM5Z/hhndgP9LPI/t9j/MZxMxpiTsoH0IMaMJqMBbGArJqrLdiSvAoEFJYpOYOsai5ZOCQl81cR88vZoXqunvCpWrtlmfz6Q8mKZhtRulIodqucGNb1P5Kv2lJ9Iah1l2jplY4jeLFDKMcLIVWkcRWPQIMs9kKlAAOrb7n6fKCUoeTJKshqBrXkBmTyEMv6YSxxFiKkZkciRQHkPXSGIQJHCjimmhXojdKdjuYzd832ZU1KEIRMw1XifDi/a4OmudTyhscWd1KfIIW9bco+ENtsByEJFSyamr+caKz3umcSFS0pJ+FCHHJj/DwpVZp2IqIloSVKYKIcB+GiHLtu0aLIWgaFSAs1eqMKg2gPvSFiFkK3jYWy5ZkwVUgtql3HlhDwmTZO6mkv4XDajQuRSLsTgG05GCKXdyg1Zn0pT/yjoqMomrR0WO8d0XZ19GExqQbYrwUg0VQ5g5HkRlCS0XvLx92twoU7wVSoihcZ+YeLhM5uN8xGC+J0RuvdV3Mc1aXuZU8EpAStvC+f+069DC603YQogehofMZO9NIAROOYhxZb0ChhnOaMFjxp6/uERbT4gotKpkkhnH89N4oMaOdKZOi0mqSKpOrcjnQ7wvnWVySNRiAOTa88njjhr1YbU5uqXAxOWqJTrOU5055j1+7RSkNFV8ZboVNImUusF2aZzhZLXWCJEykJLFCO7hBEwAMZlVga0bEBvSo894wyLBhnEKyQfcRrTNIII0MKL9ZJpm1TvUsfRo3uzpy8ZHcLRwcrtWpdYbzWmY1CCG4g7cxsY0E9PEeXvGOSeJxnGsQSQOg+Qge1PA31R482AvT84mhDjpnyjkJDOaDT7DcxNAfkkVPL7q+UY7WkrNVlnklRZHr9tvn0hygCUnCggK+JRYBPJ8n+UJZduU+GUMP93xeunlXnHWm2CSRiZczPiqEjRxvyh8bA45Qi4tNlrwoJTQHOaXAHKWMyeenvGYmLkgnCjHzWKejl/P0jrZeEycaktHSbLvGo2MAU0fghtRtVpXMYZJGgoPQUiMizElgCYZWW7cVWZIzJ0/mJWqYEjCh21ORV/HKHABuqG0OZuCgYZOrY8hGGtoaYpssRb1MaqdNRKBWskn4EvVSjl5OanaMxMTqM9IEEvslNaNF4mZQV946JpuZZAJUK1qa1joZr1KPKExRhdKlJCg5xJcp0ahEa6VdiGHdklBFHUeE6Pn684yt4yUguAQlego2lD+ZQwu++BZsAHGG4k4nLnQPpk5MR3RdbSdvxRuBIpGzUYSx0p+NHjj8LR6EKmTT3YBRMIZIIKkrIqMIem5y1gedJUnOM2aAx6qq5lJnYLeqV4XKTmknED5PTrDVOGYAqW7pLmWfEAfEBuIyKlHRoKsfeJIKQpxs/wBGhTHObshpaEJrhOhw9QeJJ9IDm2MfDR6tp6QVJnmYONKkTKMSkhKiC46GKppIcYS7g5FgFZ+hi0JGPGqjUbJYEHZmd9RTXkPaJAsItWhYmjCCzeJlBIIJq+0FTEyyci+rcKSd8NWinJEM2iYNUDLXWPb+sOOSmYGdJKDzpiHo/vEJmDJOIHqCPk8NrLLBkqlqdiQSQWfEAGTuzB4bhSGS35FNgdkeCsB3WEuuj1HPlGpQlgCfTeMnarUVzsCQSlJZJzbmT7Ro7JaSGcAqFKvTyMWcbcgAVrFOz0iFzQamgFH0HIfeKLTeYbAkBtzr/ERmW1SSwp0/PaIW+xZTEjhVt8Khmn69DFPLWipFUIvOYnIt0AH0icq9pgLu55gH6QIZcQUI6uii09lX4vM4T1Qn7QfJvpC2xyZZ5pGA/wDjGSeJJmxxLx4ShNraWi8JSwBxIA0GEjrXWKl3UlRGCclT/udJ93EZX+qi2XbyIJs8o8WqhLr8uy0d8SuRMCQr9NSGmDCCG8Ds7OeZMAq4V8QbDpzzaNFNvUtQkecCC+C/6iJc0ZfqJCj65xdbii6gQnZwUhVaFEmp9I6HhtFl/wDrjymTQPIY6R0N78dVGnVM5+ApURLdJDAgLmLyzAS2HIVO2sLLsUAopWM8gQGJfV463pmTl4JXeUzwcyTpn6Rqbg7M1E62HEwGCU9BrxEZ1+GGTOa8A7H801zxVlLuzFzTUTTMQMEoB8aiUDEfhDeIPUhjl0hnIscqSWCpiwKYSQJZOpYgkkvm4h1eNvKqZABgBQNsBCZaHivPK54rhV3zZlXMtJB/SAl/7Usf+7P3iyzFbVUfUxciXRmg2XZgkOqnz9IqBlapVkoeUowUEKIcA/nOIqtAT4UgczU/YQDa7YTmonrAOlaNlOVdbZhCSFEOdAQaO5f0hZOnxTPn5wOh1FhmYAOKYAibtSVTWdk/GSHAGfrRhD2zn9TCkfppBIA+Z3MC2xAlIEpOYqs/uV9hlB3Y5ONSgdiPYwAcXOAC69aWbk3amVOWWw4lONgk1DV/GiE5WpoB7QxvWztNUa5E9GYekIrTPxUGUWRchCIknVei04sxDW57wSgKlzKyls5FShQyUB5sRCaUiDbss+MkAakk6AczDXxilGZMbTdNMSCFoOSk1/x5wBNsBGkStBCFfpLJGpyrybSPJV4L1OLrWKeUt22UZeiCn2Q6wOuU3ONRPsGNKVjwqDvtuIXrsBegpAiTWkN9UiWIgp4Y2myMWgJcg84cDwpQqjA64KWloHmCHNXKlo8jo6GqV9C7IVQpWuJvYaZQ6tiy2cdHR3/q/wBUM3iQUey46OiCko+ypZJOoFIgVE1NTHR0Vp/EnN8KAtSjCm1GPY6KzlyXzTDrs2kd4A2x83jyOg2Iwh7YslSnOp+ZjQdhj+oryjyOgGeNvsgb4kH2nTwq5uPKMcg0jo6LeG2+5EUXIOXlDK2cMtCU0CgSptS+sdHQ6fwhQlyKGLFpDE6x0dCG7LuVqOx6ipC0mqQQw65wRMlJC2ADPHkdFZw/zNRP2SS+AyyBQPCOcHKnjo6DaPrPqlhL5ggWZHR0WGKUNHR0dD0S/9k=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28" name="Shape 128" descr="https://toptropicals.com/pics/garden/c3/5853.jpg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29" name="Shape 129" descr="https://toptropicals.com/pics/garden/c3/5853.jpg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30" name="Shape 130" descr="https://toptropicals.com/pics/garden/c3/5853.jpg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31" name="Shape 131" descr="https://toptropicals.com/pics/garden/c3/5853.jpg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32" name="Shape 132" descr="https://toptropicals.com/pics/garden/c3/5853.jpg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33" name="Shape 133" descr="https://toptropicals.com/pics/garden/c3/5853.jpg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34" name="Shape 134" descr="Alpinia purpurata, Red Ginger Lily, Ostrich Plume, and Red Cone Ginger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35" name="Shape 135" descr="Alpinia purpurata, Red Ginger Lily, Ostrich Plume, and Red Cone Ginger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36" name="Shape 136" descr="Alpinia purpurata, Red Ginger Lily, Ostrich Plume, and Red Cone Ginger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37" name="Shape 137" descr="http://stephendanko.com/blog/wp-content/uploads/2011/04/Red-Ginger-Closeup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457200"/>
            <a:ext cx="5600699" cy="373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Shape 138" descr="http://world-wide-nature.com/images/plantes/alpinia/starr_030807-0087_alpinia_purpurat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95800" y="1447800"/>
            <a:ext cx="3829050" cy="5105401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Shape 13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  <p:sp>
        <p:nvSpPr>
          <p:cNvPr id="16" name="Shape 144"/>
          <p:cNvSpPr txBox="1">
            <a:spLocks/>
          </p:cNvSpPr>
          <p:nvPr/>
        </p:nvSpPr>
        <p:spPr>
          <a:xfrm>
            <a:off x="346751" y="4387174"/>
            <a:ext cx="4030899" cy="2151739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500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Alpinia purpurata – Red Ginger</a:t>
            </a:r>
            <a:endParaRPr lang="en-US" sz="50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Shape 422" descr="http://www.onlineplantguide.com/Image%20Library/A/1304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304800"/>
            <a:ext cx="5384799" cy="403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Shape 423" descr="http://pss.uvm.edu/pss123/asple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2336" y="3562350"/>
            <a:ext cx="4762499" cy="329565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Shape 42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 lang="en-US"/>
          </a:p>
        </p:txBody>
      </p:sp>
      <p:sp>
        <p:nvSpPr>
          <p:cNvPr id="5" name="Shape 429"/>
          <p:cNvSpPr txBox="1">
            <a:spLocks noGrp="1"/>
          </p:cNvSpPr>
          <p:nvPr>
            <p:ph type="title"/>
          </p:nvPr>
        </p:nvSpPr>
        <p:spPr>
          <a:xfrm>
            <a:off x="142267" y="4937918"/>
            <a:ext cx="4789656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0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Asplenium</a:t>
            </a:r>
            <a:r>
              <a:rPr lang="en-US" sz="40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nidus – Bird’s Nest Fern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Shape 436" descr="https://classconnection.s3.amazonaws.com/773/flashcards/3621773/jpg/picture13-141C910D14C30B0989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1000" y="0"/>
            <a:ext cx="4419599" cy="441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Shape 437" descr="https://encrypted-tbn3.gstatic.com/images?q=tbn:ANd9GcReNQz-spaRKXNGOms5-haIquyiSRUdacus6wIoB_sd1p6z0jrJBw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8796" y="486383"/>
            <a:ext cx="3467098" cy="4267199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Shape 43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 lang="en-US"/>
          </a:p>
        </p:txBody>
      </p:sp>
      <p:sp>
        <p:nvSpPr>
          <p:cNvPr id="5" name="Shape 443"/>
          <p:cNvSpPr txBox="1">
            <a:spLocks noGrp="1"/>
          </p:cNvSpPr>
          <p:nvPr>
            <p:ph type="title"/>
          </p:nvPr>
        </p:nvSpPr>
        <p:spPr>
          <a:xfrm>
            <a:off x="578796" y="492739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Asparagus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setaceus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‘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Pyramidalis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’ – Tree Fern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 descr="Image result for Callistephus chinensis hybrids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457" name="Shape 457" descr="Image result for Callistephus chinensis hybrids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458" name="Shape 458" descr="Image result for Callistephus chinensis hybrids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459" name="Shape 459" descr="data:image/jpeg;base64,/9j/4AAQSkZJRgABAQAAAQABAAD/2wCEAAkGBxMTEhUUExMVFhUXGB0aGRgYGBwcIBwcIBoYGB8dGx0aHCggHholHBgaJDEiJSkrLjIuGiAzODMsNygtLisBCgoKDg0OGxAQGywkHiQ0LC0sLCwsLCwsLCwsLCwsLCwsLCwsLCwsLCwsLCwsLCwsLCwsLCwsLCwsLCwsLCwsLP/AABEIALcBEwMBIgACEQEDEQH/xAAbAAACAgMBAAAAAAAAAAAAAAAEBQMGAAIHAf/EADkQAAIBAgQEBAQFAwQDAQEAAAECEQADBBIhMQVBUWETInGRBjKBoUKxwdHwFCPhB1Ji8RUzcoIW/8QAGgEAAwEBAQEAAAAAAAAAAAAAAgMEBQEABv/EACsRAAICAgICAQMEAQUAAAAAAAECABEDIRIxBEEiE1FhBTJxgaEUscHR4f/aAAwDAQACEQMRAD8AofjdDSfHXDn3juOWtEYghGfwpZAdCxgxQH9PcuHY6nXsKQohky3IuiwxIjSelD4Vmhonykgb6j+GJoC8zLayS2UQFC9t83tRSNcWGdtD02npP02qnwSBlFmMB3NDhL1xScyhZ0G2vagsZhrwIRyGJ+XXX/NM7+KiSwZp0AXQT3il9nHLD+Khz8iNwOmp0itp+P3hya9hbhARgisBmGZhGkVtg7TlhkVT5dZOk/t0qDjN5Si5WVjAliZbbbWgsOL9u0bikhZApZYBtbnL3DkvW/P4j5Ssx3O1acP4hbUISiqQ3zGdR/8ANZgvCaw53aDIbf171pgr4e2bZtLPUfb/ALr3I2OJG56zcIxXiBvEtXcwLRsPXbpRNvh4Zi1yFLcwdPal+Atvle2FAaOuo7gfrUP9VdEKWJB2kSJ6Ga6HUbM7dTe6yLca2yliNmDRPfpRVtjlkmD0/WaBxN43CpYLI0ldPejb1gBhGYSN5qLIxszR8Ie4Xcv+KdtY96NvYVyiyBkEfLr5jpSjCmCw5kR706w+MCrl/CBEDeTzJpSnldzUi7aG1nlP82rLnzKY3NE3WQMSpkEGB0oN7m/X9+lD0IV6kF7Ql+QJy+vX00oaxbAUvy11+01LctEj/jO1LsTiGBFsxknYe9LYE0Jj/qS2ohPDMIXbMZCDn1NP7XDlRoVCojV5mP2M8qhtEZQACLehLAad4ojE3ikZX0ZlInpprO3etnB46Y1/P3kCYgJDbuZBdt+bU7xqAeZ961VVVmhWVlGcLvOm7GtDdutdZj8s5SxEhiskDuZ5VpxBHZoUKpPlZl6bkGN+Wo0oy+oVipLiuIt4U5ZLx5oGp0/atRgLgynLBaNyNz1oTFYMqsLc8QLlLgDVRy0nXepb48IZpcygNvMeebXQdjt3qbPiXORzvUW6B+5txPC/hac3IAT2LTtVm4NwTF4fJcCWxbMZlzeYr12iR0FJsJiHYKxQEDSSddRJmfw/rV7+EP6jwCHuI6TCABiQvIMTvpEae9I8nxkUBl1OHGARUbNkUqBpMH1I1960OIVvOxIyyCBp1HvUN/FwVAG7gQfwn9I39KgvYc+HdIGbznJruNAWjnrUxM1sWJQu5mHv3Lo0Pk0nroPwjc6/lRQ4iQ4ULqumog+1A4LhgyhVV82XcmJ118oOkfepjghZuAmSsye3SfrQcjHtxupZluZLYcxM/c1j21dCCoYEGZ1BnrSK1iTcPm+UE5VHPuacNcOUDQTp2AFMBuQ5cFD8yhY/4LvNcdkVFUkwvibD2ryrq1lZ0Y+/+ayl/TEh4yhL8E4YAgtcUnc5h+oqu8R4CuHf+3iC6nTUag7jXY7corVeP3Ltjwry5tfK8wY3Exue9B+ETGsGufSLCFh8PK+/Uw6akknUdo7jr3qfFBHtw20iNeevLpWl2wSVO/WtTY0nnIidjyrq4Koy3/QMBfuTWmmAWyqOn6VFbW0zABfIZ1mAzbx1IH51HdwJzkwIjMeX09uVAkMx5ADQTyE8hWh/qTYFUJNkxOnYhX9NaW7Nw+Xtr9IFS4O8bjvbzf29SqmNp/ahb962nykFhWmHvAKWMSRTuahqH8xXIXDrWBt3PFVRGSNvQ6+mlCMgtJbuq2oOU9xJO3atOENmkz5joQNOen0oj/8Am2HzmRMyPTWZpGbyURQ3uLfKBuSphReJfPDHUMNI/nSluKtlbYGYnXr0kyPtRbcO8OHtsSoIJHOJ1g0yxeHzMpylgG1gT7x7Vn+T5qvxob9xLZOVVK/h7NxngCMyhiTtH+6nucpbm42YnyrprH70RxNiM2VSc1xBopnJA7aD5qU4jEs95lRc0CABy6n+dKSmV3PdCU+PlewLoSVhuR8uwP8AOdZbuMQSFJUESenaorlt7awwKid+R7aVNg8dAKRoddNdaoBBPc38eYMLBmLc8uh1O/YVpebUAHfepmCOQqK5ZjoACTPQU+4b8LvewouW185u+HlIgjzZSST05joD0r1ejCfKqfuMrF4eWCfQfvQdh18RQVzkcgK6Jhv9PW8ULdvaFeQ/FJAjtGtK+M/Ad/C3Q1om7nuZNo0KyDp6NP0puOgwmX5fkqxpYrw7yQLmiMNNfYHpz9qIxF1VLC8AwKys6wNtOh2rTE8MayzpiBAECdSoYifmjvSoWXbMF/u29geYO+h9K1vqa1uT8p5gXkyWJt5oA59RGo1p9hOHiM4gZWymdTBOv3+xqr28SERQBLBjrpI22/hp1gMVluAFdGUHIJaB3J59qnXfcXDeOcHK+a2JYpyWI1jYb76elK8bw1kshy7NAEKSNNdf0pzYxbX8zZSFCxJ5anrzoM4dArDM1xRqNNF0JJMbwabwB3OiQYSzcIXMYnYZgOW8Hf2q98FxC+EDatv4ijVlYRuRzIkHWubYHDoQxYFn5EH76nWr38F2rgTPmzrn84IggCIXT676UnPvHuGoHuNMZiwc7lMqnKp10mZkEfiAk0R/5NEyBhLm2DoTAA2VeWpP615xnGhbhKLcYsAcvygDeDrpPbWk93B22uKqwjAeRmPQagmSZOm/51mPY6mtjAZZYsHiiuZ/wj5jAEdSvMifyrfE3vEtOqqSTGUnmZB+lKMNjAltDfU52lYAPI6ydj6RNNbPiOPEVUS2O8H1iIk14WdGeZBf/Mm4bZCE+JBYcgZ19aaW8KWH9wa7jXr9qD4WkyzIIA2A1/nejsPbgA3SsHqd/emDQk3kNU3a2q6GDHasqUvb5DTtNZXplkzgpw6iIbSOn5174cQSNO/qNPap8KmxUnPrI396lu2iqgkg67TsD/3TWHufTItCpl51JldOx+4rx9gD2n3oQHzNqd+f5VO1m4IZtiOeh7fWl8z9oRInrQWk6yANfypRfwskgmJn6CT+dMLx00rBM5dOpPXpXTuLyYwwoyvthAATr09P80Nef7UbjFZiYGgJnXnPKh7Fs5pKZlBgzt9qXvpfc+c8jHwf4jUGW4wII0I1HrVp4f8AFBOl7KIG/X6dajs4dG8q20DHaADynmNqIxHDlicgJUQygbDrNNHgu62dRH0iRuR2rKM5uWbnqnL0nlXWfh7B2cgNsKQByEyeeaN9a4tw7ElTky6SYMHX610j4C4wQWXMoH+0wBPOO9Y3kY2VqMBfiaMuL4fUyB/J09K5JxPDixiL0KQGbNA3IOo+mu1dK4/8QJYtklhJ21/nauUYjiouXSWK525GfoJ2pWLGwv3CyGxUDxeJa4dSI5KQR/DWuGs3GZAikMzhAxGknTlOnOorgvtiI8PMZByqCRlkCdNY6k12z4Y4fb8FDkCCfl0+dTIP+a1MQNVKcGdlHEdSq/DvwfdtuL118ly04gDUEAazzG9XnAY9WSIAOYzHXQz9a84liCjZWOuwNBYG6Ea4TlLEHLl5x+R5U+peMbZRyaO7eNBUKY15/rWyXEPiSflOnqP4PeqrbxWUp4gKhjt0PUdj0o/A4hRcbMcyvt30AM+0/WvTr+EKJEz4m4UcRaFtMpLGZbZYBDEx/wASdK5v8ScOu4NENpSVJjxF0Utr+HfUTXXOGXFzFRqB9dKE4xwS1iAEdmhZbKvU7cuQ/OnY8hTV6kDg4zU4teS1JVN7kEMwjKRrB9TQ68WDMC9uCGJYrpOmXfrNOviLhqW7vgveW5cCg5QuWCf9wkyfr0pNwvCFrjkgZAIj7CnPmAYEGh7/APYJfepsOLWyjgG9m3WIOnRvvrRVq4E8NntE5hoiHn3U9qgWyoS5bZoWTqBqNZHrSW4ziG1OXYknT9qBfKY3q6NQRkJuo6NhWZnFoh80xm0A3071aeDcTsokRcLOQJWAD0DEkaCT1qgYW4Lki4xHef05iicKrhTlY5Qf5HSiOTku+j9o/ErPoTttuyzBcr2zqFGgOg+5bSluNwhLOLi22YEEToFLTlzZeuXn2pFh/iJlKwqqoC5surECJ1O2mn1phb4ut67FnyITBJ1zGQQWnl271MUMvxrlT1GqZrl1LRdHAXzIYyk9UYbsDv0kb02wuHVFC5H8ymAx0BHvHWaVW+J4Rr/hkFAoOViNGJ3AI+kdda1vEeI1t7jOuUZTmOkqNNeUihoicbKejqWEXHlRKKpEFR25z0qPGXLa5s7mFGbMZhRudegpIMVaQot24qOAQMxiQADM/UVXviv4v0trZuIZnPENIiIPrPrpQs1CQ5cn2m17/Uy2rFRauMAYB8msaSNdq9rmcg66fUGspPMya5ZGIDAhvrUzAMVA3O3Sdz9P2qDEMW80faPzry25MjtI5QfWrWO59as2u2Ybee3fpXhuykEgjpsQexqO1cKa8gdN5BM+9a3nXU86Vygkbm7rOv8Axpc9wzPrRNq4QIEFp0HbehsVi2BECRl5Rt6dd64zXF5HCrZg4suSMo7kaDSjuHYVBbuC4WBn0O2/evOHXFuHMGIhfWexplYYCMoLyPOIGgmefKtLxsIADTFysHawdTVbYTw8zKQBrGhBjT6UYXQgkbA5W1MnT8xNLMTcUMFXRWPT6RG/0qK4pFxhnCq2pZpEHbY7zH2qotUUTJ8L/dY2+SaAaCfqf5rWqkrclVgINyDoZIOo5aUJg8P/AHGi6pkSuUzJHJhuJijuC4h7qQWXMGJCNz3BB6CTU748eb4uIBAbRnrP4wLN+GRzI7b9qr/E8Oo357GrPZFtLTPkEEkZTMQdIB2qDF4dUyHJm8mkGdf0NIP6fiVaXRg/RFajH/T3A/1Iz+KVuoYhTqQN57Ht+tdPvILYJa0QjD1hv9xA/OuY/wCn+Hd2uBUtpczfM5IYGBsqiY+tdT4hjDbsKrkF8oGoOUkDWDuJ71Hw46ELCvyAiHFXXa1ckMwEQ28fXn1mobuIS5D+GvhnyoFENO0kjnvpRdwhcI0BkfMSVmYPp0I/WoMLxAXwpPlywcqIQc06NJkHbnXLm9j66mmDQtKrDIurW2BJEb66ia0xOIBueKrABElh0IOp76Rp2prgOG/3Td85OWTMAa8hHOOVRcVW2GtLkBzwsBZnL5iCANtDJ5TXp76g5QXCY28oFy0F82Z8hMFl12MaGRpy9KFu/GjL53s+EXXOJOYxtJH0qW1gL587Apb+VToSFnSddN+Va43gqNmS/cM/hYQBEcgR05a0tw1WDMzzkBPIGV/jOOw2IAdFVmzea6Vhi0j0NV+2jeKVQfMvXTfepb3DipySNDOmgHc9DXRPh7glkJMZwwGrQZ7r0rOy+QwJBmPRNzmZwfisVz5dgzATt0n0qC/bRLRBIJGhPXWKtvxrwTwS1y1lyNyHL2qo4K2r6Os6/KRv6jp2o/HzMuwdTwYoYvtqvlJXn1pthMNmlZygDQRPPShOICLrAbflpRli71+bStRHvc+m8QBlDVUZYewEMvrO8Haf4KkMBpBj/r86Xi5ymedeC6Y1/n+aYXmgAIelmVyHUwIg/X9qgxNw+QaEtqSO2h+vKo0xMCdTGg/frFEWW2AXUGQT33k9P1ole5xl3B8VazPDKYOxO50jfoKDv8IPIj60wxxaCCPlMiNd9z6V5hXzL5oqbysdfITE87xl/eIkOCuDSfvWVYgPSsqG2mb9KKLOIKkyDrznairFwEzy56SaryXHG5MbmvLLlnktAjaYrRGUEzWxfqQNADZlmxuKJtZAg5DNzjQx2oDKTop15gx+tQ4fiyooTKSZMdD3qXjCqtnNOpMe9cZQ2xLR5CMpYHrue+W2dxm9JjsDSfHZ/lGoPv6GimUMADvsPWtCT4oRTy99KHiToSTzMl49ah/CcCEQMxBVj5oGq+hn0ptYugsB4hltJ3GWoOGLlt/3FIUEgsp+uooe7hrahn8w18u4+vrWxhTggEzVFCT49ihW2XXyAsCBrpqNeVE+E9w5nYkgEJ5RljbNrzpPh8T/AHCtyDOoaJMcsvenXDbxDSxIUHLqee/XbnHrQZHpSwgkwG5wgrBhiwGbcEzzj/NCuipf8QByrknID5s/NSfvPQ1auMOiwZAgGem0xHTuDVf8ZAQAokaMQCTlGoiDM0OJg6g9T0K4WWdCmcDI0lTr8vXpU76LmLALcPL8Pp7felXCUsMbufOqZiVBJn6jmexmiRxFMwyLJCxB5n0O1VI2txgm3AFvHFK1m4Qx+YsNCBuR2iurLwu46/3ruYRIA/eK4pj8XcWGVMptmSRof3iuvfDfEL2Iw1iVl3RWY6REAyek9KzfIoPQg8yramvEsGGBOUhue/mEDYbHnUtzhVnCS1u5AyM+RoIgCZHcmPvTnF8TRCLbo+Y6KBEk9AP1qv8AxBw3O65yFkhR0kzAmpiJp4cpelJof7wPh3HD5zdIXKflB9BJ6anah8Jxs3MUCylEUMATpExrrzI1+tT4r4dseKltLgLMQSFOqgGIOsSOnaiFwyXLdxMSUQlc6yBOjtBB3J0gx1oPl7lJfHXITMVez2rZmEVvkZ4GWDDMRJJmNO9KfiDjiZTh3QMNDnRtVO8CRINFrYtf0rXbA84MQddJAzmO2tU/jLPnLXrmcgankO2gpOd+IqZHm5QPiBIrWMBJVbcxrq35mNTV44HxpFsLyIWIblpNctXEko0GCxj0Gv6CisLiF8SzbzSkTvzgwPoR7moWw3uZY1uWT4q4546uFEBVJ5eZpkfSKpNnHv8Ahhe/Oh+KXWF64ZMhvy0rU3mcjIhkDWKpwYFXVXKMJXl8hcY2HaJO/wCYPWjbIJg5Qdx9Ov0pfbxMxmgECKIR2y6CeWn61bYn0WF1rULsAc+m/wBv3qRecH26fyPagEv5Y1if250RbYPz2A578q4GB1Kg4MlZTBjcfQRpsPzpo95mQEJqogd+5pW6tkAOkj7TO9F2cSMgCuV7xv2EdaYmjDuarbcyWPL5evYV7bMsCBuNulL7gdDq2pGwHLsakS8GYm4NtlmOm9dyZAMZBkHl5FCG4e18Ax0r2gg3esrInzf1ohukxqpBP5d62w+FZjCqW7AE6cyY5U24Vw98VcFq0JcgmDpAHM11P4O+HFw9v+4q/wBREMw56zAJG2g9qrUExlCc0X4VdrKX0I0YgqAZj5Q3v9tasvE/9OluCRdZSEOm4LxodeR7VfsRw8QcoHoB71KieIgyjUb8vX96eFpajhy48R1ORYz4HuEpbS5M6ywjl1HQzUHHfgO9gwbq3Fa3KhdPPqFExEDzEga117E2Mq2xGoP5/wDdeYnD+I6hh5EAJB5ty9tDXQK3BZSdmcdbAvZYreuOtzQwdj9OdT3LDsP7twBQdQi+5MzVw+MOC+JeS4nmYZhlO2WNDPXNH0mqLj7BTEZLqxA1yknWJ7aTWnizKy17hgipr4QHiG2AVUgqw3U9uxoDCY5hLeYtJzDKSNeem1H/ANZmDwjKDoCvP1qBbPiLmVVWDDZT5j2o8i3XGcIhFrFlrWdQxKRmPqdtec1rhM7MzKMjMQAFMA/XXXrQGNTIUthjJJJVtVExlB67HXvRmXKM/ihCWAKroBHbkR1oVJuj6nhJcJatsy57ySJk/KVP/wBQDvRl3G28uVMzMD/7I79eYNDjwlZwqq8qGBI5mZ15jT71FZcpaBZt9IAGvpTVNfaGINxxiuYs4kgaDmDp710v/Tnidz+msoAAcgEk6QNBA6wBXJLVrxrgUiFXnuY/emI4a5XKLzjKf7YkwBrG3PvWdmLZGtepwYcmTaidG+IPii3hcVbP/sct5mJ0VToYPaT7U6usl28Wd/FQpK5SI3G3KYn2rj1jhzXAC7kkAL+nOrHwTjn9MUDyVUKkDsT+YJn/ABSeDdkR648yfIiXq1hA99mIKxDIT6DQnrz9Zoy2i3XtszI6xlBWPWffcUvxHxXhxbYZoZvKmm5aAPYmkXxBxO3hVs3RuzHT6ebbuRXIDeQx/Bj+/fwy3L1lWCMFmeRkCQO4JGlc143cZgc2stJkfNB260w4liRfJMBfLJjr19jH0pXcsXBpmVgNTJ6Ebz+daCeMOPyHf+Isjl+6QXMGhEISCYOU/wC3mBzmKkbCK0eKmXINOUg/9VGb9x3XysSDExy3OtR8UxTlgrAgkzB6dfSjGPEoOpwKog/E+HZnDAFUbdukaz6kD3o61CQqj5RoBuQdfqZFZiCrqFR9dJYmBvyrfDWMmrSxbQFO3SiTCqsSo7nlUA2IBY4cwuHOoHPU9agS4AdCR3FN8RBA0bNzDaT69qXY3C3BdnKCrDTLtoB02NS+R4/EWu5VjzcdTywmYNrrpqdtf+qMGUKCRJjLqNPpGtBm7lCgqMw/mtGI+YhogmYG4PWogomnjYf3JMPYYB2nYSDyjt0r0W5UNsBvDD+TUOLcspliGGmUbaelLreLZNScw2IOv5+lGaX1OZM/DoRu90khhIABmTM96FF0sxYLoVgn/lqB+lRf1VvfwwQfcfpFGcPwrlmFtS0jao/Iy7uYXlZ+b8q9VPf6VuqjtP8AisqS7wzEAxlb2ryo9feQUZ034c+H8PhwlxbRF4AyWnNB5HWNNvpVldZGoMxpWvggjynUdTNa3MQ4kEagcjofToa1gNS7GnIzy/ihGmhFDoWtkk7MBO2+360PeJeSoMjf1oS9fNoeb5tyhEgLsSfWvE1NFcQAqOcViwwRgNVifSirjqbZbnG/QUhtM11lNtSsg7ggEa6imP8AWqiMpWTtHpsB1k14G4GTCKHHuA38KbhEaMRoB+EdT1OtJOPcDs+G5tr/AHQhytPPU7bAb1bM7pbzZYZtTMDXoTS3iLGJuZbjFP8A1oN+xLcj1MV0MVNiR5BXU4ecfdFswTDGdAPrW/DUdYcHL0MDX35U14rcHjsDhxhxsUBkTE+moI2oTGW3uKPDgCRr2HT7e1KfOxYEnqRNkJMD/qD5/E82bnzn9oqbA3Ee2RkJJBHb1rXBWlLHPyOg7/tUPE7hd8qGI3jSPX+c6oTzKO9/9Ri5vUkw9vIoZWkE5T6Tt70TgsAwcsq6CIGn2pbbtLbIkkyf4f8ANPxbYaqwj+bxTlzBx1NPwUGT5H1JLODUXCT5SNdNZ6frW+GRZj8XX61OuGcyYGmp/wAVulhWyZfmMTFdujqbK4wBIT/7QOg1jn0qG/hhnZhOVdY3133Ne33CXWMHpBPOo7twsoA3JoeYnWUVAcfYzRcLMIMqBqZGx1oJcPcuMTduTueu++mgH0pxi3yaEeZtJO8c4pZcwbm6PCOw1zHb1oSoLdXMnzcCj5VHNm2HtwiglF1Oxoa7dthkLAgCJ1OvUGvcBafO2W4AQvmgGDrtE/eswWOQNcDRLCAe4rTvUjvU1xdx7dlbgJAJyhei7feonsrcIa7mECNJ231MQKMw5VrayWAXciJJ2AE/pTN8AjJALxExnzSZ0maTZY/iLuVVVs7LmMneJCiirTMu5VlTfSDrzg/mKcnhIytsBJIiNOR0I2pTetEK06ggAqQZGViPKdv+66up4GGYkN+I5pURygD9aiuF80oQwAETsPWJmsRvMhzSEUAjeD0nrW1vFAXCxtnIx2HT6c6eeo0Rdwbg93E3zaCwMwzvyUc/qelXTFfCFlcTZQSLTFg6kmZCltCTImKd/By2ktsVUKHJYA8joDv6Cm7WgbgYgawB2OuvsY9KxitEzyHJd3KF8W/DSYdkNotkutlVN8pyzEk6jRjPKKVYL4QvXXOgVQJLNzjkI510vi1nMchAbKQwPQGQfeSK84peLDw7Rg5DqdlnST2ApJxg7gthfuzOO2LKgqVAPrVz+FYNu4GfK7A/h66bz+VVritgNcy2TopIHlg9NR960NxkZZUx61nZVLSJrudO8a2kKIMACSDrpWVzl7rkyGAHQ5p/Osqb6U9yM7YE1kEg+tRtbJDEsZnQ7RRBsEnkPSfy2qBrDSfNoeR2P7VvTSxV94snxFCBsuUkkjn0+m9Nbj3crDw88FSuoEjQmZPrSHFcPveIMmSehO/bUV5xq/fR7LSVSIYERH1GpEjcUBapeygkAESXH8Yu2riF0CqTB7dO29GFC1zxGMmQqKPxGNWP85Uka5evXUtKWyEKcxHmBOxk7j6bUyR7Npm8S9/dXQEzrBgwAJI9K4hnmAUa7/EfXcSPEAYBFH4TGveKB+IEttbe4mZYUmUbKWPrFR2Ltm6wJfxJ3lCPzANIvjbE27Ftg/iMLgKoFkHbmZ0FExoTJzADU5d8QYkko2ZmkkkscxO255mBW9vEQpjYJP8APqa2w3DHe2FYaTAbbX8z6CjxwSFZQwJiCPvp9uVQkNV1I+BMQmVGeOWnqa3wNgEaz+/c0xbDFCAykKQBr9/zoKwwXnoP3P3riveosyPF4VLboTMGSZPMf904wotssicw0gc/pSw4ks0wAANJIo7AXQtxWYgydgfpVuHIf21Nn9NysDx4/wBw+2xy6MSQNdP5rWl7iIZQFWGU7jf7d6zFM7XsoWAd/TrIqW3YhyFi2YBBk6ztJ6mnsT6m/chx2GAUu85yJUggg7Dl00oaxbkjziD32pycMqWoLDMx3neTy5d/pS9EtMAFQoRIJDTPQwaBiF2YjLmXGvJuoLjnVTJEkbGgsNii7HWCefKP4KMvIYI3ilrtbJEiCDMUXi5mLVMZfK+spDdj/Mkyvn/tzJ06b9e1ScRIFtQAAY1gbnmZrzA4gZ8qnNm3Gpjv2rbFYpCQjqYBkt2J1mrWyjnwB7Bk7P8AKppwjEHkMxBHXQTJirPbxxLADbXN0G2kdaq3D7i27hAIKmSCOVGWsROp1Ma+sk/rQHOuFKY7iy4Ublnu31UGRP0ieenUaVVuJYkuZBlSQRB+U7RHQ15c4wWaJkgxqQe2ggj3rPAQr4YHnU5t5EkbkgiAJ2imY0XtPcICTtfGYEpmyrqV68p1qe0hLoJAFwwdPlntzqLC2iEDuGLMdBpH25VPwbAZ2mSDOo37wOhqkkhY9Rcv/CMALVsrnzAHdt9hpp7ip7WMC+RtWB0PblQpQiWtrqR8rEgmQeRMTpQaWwy5g3nmFQ6QdefvWM7+5oYsahdw84hnY5RJnb66T2FQ37htGLhHoOZ7nn6cqLwnDECgODI3IJ0PcA61nGsAfClTmyeYAnQ6Hb/l60AYkXCJU6g+GwK5My2l1MktEkn+c6Q/GvC2az4oQLkYGV36Tp0pjg3uPGYMB6fyKsQw6shV1kEZSCZ+9eK8loSXyMQo1OI3szMSxkncwNa9q54r4FxAdsoUrOhzDblvWVBWT7TH4vOj4TGC4ga0ZBG/IiY5jsa9Nkx53ieQ0j96V/D3Ebd63mtEwPKREFdJj2janMhokFgNI29+taAOpbjyV1IMXgPIBaXU7sdfrNaYrGPlUXAhiPKB5njkBrqf1ooEpJ1B5KNo70tvcOYgXcxBaJadQNS32FFK0cEfKFYkkOz+CfEYHYxA2Gbn/wBVuuDteGJ0YEEA7gnffkaJ4fZYN4gJaVAEndY0/f61pcv27niKw1IIAOxjb716JyZiNCLuK4GCxtm4PLICGDPYTH0qkvib14FbsPlPyZQDmH+4ASKd2sb4a6s4kxlJJE+vQ96T8PxwGIZAZYy7sYEDb25V5mpCZOTZ3BsJwZmZTqQPmkczroKm4jwxxfXJGsT6+nOrNfxSBfKnmIgBSCTzEDnH5HtUN5PCtZyPNqATqYOv8FZy/qDu4oD7T3LcV8Xth8OygSUIzE9t65q2DbT5ivbpV4t8R0vll5FiPyFc/vZiSTP86UTYyjkSfKKMJbhwEFT6z+4FT2MK5YKIHOZ6dKBw9+TqWppgsRbYMGOUjaef+afiQsdmO8PEXyCzQh960QmZZB2YzBJ9NoovA48ZCCksY8222kdeVB4nM4zO2gAjlPrG9aOYWSp1nWqjYM+pA1JLl9s4ATQCZPKDpJ6aGoMPig4unKZ+aR25gVuua2ynRlghlmd698YSMoyjLBkRNBQY0T/URk4takyGzjBMnpB/ehsfhwQdp5Gp8KyFWXodP3pfeuFDB2/KoWBVqE+Wy4ziyECa4G21rKY337+le8UcoZ0lh8vbb9aauVdFU7CCP531FA4nAOXBdQJO8gxzjtApy+V8weqE4Mm7mYCxKjxNACTA7/8AVaX3OfKgIiDO4ojiuHy21yOZJgyOXbpWuFwxCFtwo3JoRls8z3B5e4JiFKGQVBIMjbXrvpzqe2HZSg06kCJjX60Ix8QswGYg78oqXCMToGYqNQJ1HvuK18DUo5HuVJ1uNOGkm4vmJIEeadK6FwvCKFCEhgQTIiR6kcqpPw+ttyc//wCYn7xtXQMHhxlUWiVYCCd++s6/Sh8jJZ4iPVhyqJuKO5ICRCwobMSWPJY2PLp615w/MbiEBM2UgkMJDA65oO3T1phdt+HbLXoJDEz5V9CVO8UmS1bePD0uuMxWCBI2B1G8zp1rOyqTNYEFddS3WMY6E5jbOk6Akx13qDi9xokeZmWQraDUfiHTbuJpWcf4EJcVFcKDESBOsTJ17Vgvm4VuA5Cx1PQAidDvpXg+qi1S9yX4dFwyGfLGxB27a6f9UbhC5Yg3A0HdeftS8Kudyk+HcVsukydAdI011p1wzh6sg/Ces5fccxTU1CegLMc200Gn89qyordoQPOfvWUVTNKD7zlHw38TthUKLaV87STmI5AdNZArpfCOMW7ygWmBhQx7A8j3rj1/Bsiq3lBM6FhtG8H6UZwfijKrpJQMsMF+YjpJ29alVyNSSp2DD8UW4SbYDKJEzuQYP5VsmJVwbZ0bWenWPWK5Lwfj1zDqUSAmYMZmd9QD0MDl1pjw34wIvubqMttlAUASQwMyeRmT9qauQGdsgToOI4gbdxLWaEy6noeWvTQ0p4vxrwLmXJnBHlMxqI9xVS4j8VC8htjyu0jzCdCORB5Sd6rmGtEOAb11soMAkkDlt0jlVWLEz7HU8LbYhnEeLYpiUOVp1kaRzo7gt5M+a5GZhrrMjbn/ADWl/DiIg6XMx83KI0+lRcQtZDIuKWbRjGkaTHQ6VTl8NSh4+4fGpcuMY4JahSoWRl1Gh8uxPcEz6VK+ILoZYBgflmdd42E71QLuKzwrMGVZHlOu55HlEUytY674ij5lcQDI+v8A+tvvWUv6TwplNz1e4bi1tI2UmFcxrPmYgyT2EHaqXij4DlTJAnKe3Q+nX96sHxDiPIpmGVhlBnkNtdz/AJpbxW2160DEldZ0nuDVTeIxBLdwHW4osX+1MPCkajUwQRy7mkSkqdNxTXD8TChZAMbgc+VIRVvcLxlx8rf1H9p/mldhGnXeaie+ziIGg9x19aX4TEM7PvB5fznTDCWLjuttbbByAIZSNObbbU5/kJtNkVkq6mlqBqv1Fbh/EByzI3HL3o4fC+Kl2dVVEnV5Abf5Yk8uccqr9vijIZAjN/uB1H1NQurTCzhydm/zJWQp+GO9H4rBq4EaGBB61phW8dC4IWDEDX36CmPB8Fm8p1jUAev+alyZCvfcmJYmj3IOEcEuNl1AjUTz1n86k4lw69aA8RTpJJA+/fT866JjbWHwWH8doLEeRSYLGJgUmw/Hji7L+IiIoB1EyOnpUxdh8mjPpipzguzv5gcvKfyHeveM8QXILSn/AOv2/nSmPEbDEqpcqhnaJ9zrseVBYjgdkZfDclueoP8ADVuJlNEwFAJ3FmGZVGmgO8VtexjKYAEHeeY/QUfe4eqrlDAsN+3t+VRtZUldJitBMYIBBmknh815KYTwD4jXDSTbDSZ0Me+lX3iPxGLdpWQZhcAOojLp351zDE4XQ+QgNtFENjLpCpcuysiQQAYEbHUTHehfkAdxD4nxzpvCcSmJsKrFA2fKSSJAJ3jTqYppxngee4mV1VkHljfkJP0ArkD4o238pOhlW1Gn7imvDfiC8jZs2YnfNrOtJGYgfIQsflsks9/izeJdYxKEgBlBDwIn1kTUfw9xM3GIvAMZgEgCJ5aDSheOlMiMrA5jmMa+8c/2NajGjD2wmVS90C4W/wBo1AA76fnQtk+f4EcfKByg+gJZmwJttlK50IzBSYI1jQ08wuHYDy3CR0b/ADST4fuvfSb0gj/1GIMc/pIFWexcZVIcbcwJ9qpRgRcc/lckuSqDHP2rKrjfFmEkzfgydCCPtWV76gkn1D95zXitxbzKEnwlUAEjUmATM0D/AE0EmJMagk/boaNtMqDWcp59DQ1vHKwmSI5xUsV1N8NZbKG5/wC0/UfvXgss3zO0zPb2FR4HGlQobWeY+uv1prhAHJj7/wCaZhxHI/ETtAwX/wAa7gMNCDpvU78RC5lNsBjzjeijZKKGW5rOgj6RvQfFcVdYAFCqruNp9DX0OPEMaa7hogURdiZZQ9s+eTmQfYxufpRt6yj4YFlUMQNS3mnqK8zg4aYIcsTMcuQBHalKPdQnNqNiJIOo2JGo3oWIHe7nTJW4VaFlbhuMr/8AKNwT9deneoMJhsRllVYqGzCD0B5bxrRSKQoDH+wxEr80TEweRBrTFWiqsLZuRPkViZCzEgcz9qQVA2BUHUPt4pXTNdtLlPlLRMHlpyO9a49VCC3abU89Bp0ND3MLdW1lcQqsDc1BIJ2kUytYI2nUZC4YSSJmPeqB8huH3En/AIYoubw1buz/AKCjPh34NvYu4wy+GsGGAkZuQHad6b4TCePi0sANbQ/MwEEncCDz711bB8OtYcKLUqFWIJJ76zrPeoPIRAeIiWUdCVX4V/0+/pmzXity6GVhEwArAjLPP1q93bHzMyLI0HWN9Pc1tdLAq5+XfTcSOfahr185vLrJ2/nKp6hrjZot+I7rJhhm0mAf8+oqgYvGplCpZtrCgF2Ek9THSa6PjMKbztZY5JgjmexH2qq8Y+HbXiYe21wsxuRcTT5YJL9QNOfWlZAfU5lTitA7lHsqoJFry/7iNB9Y/KpOGYq5ZbO7gkHbWI5idzOmlW34j+H1w657axbOw/5EnTrEazVQvYNmUHq0KPzPpUOVCTRkdEGXHjnxHh8RbRWQnwxmC6ATEa84qt8ZxrrZPhgKHIJUCA0iT7UHiVUHSGFtfMPQbeuprXDYhb7uuoQKCk+n5yKQMRvl2BGfJh/Hcicf1K/Ocw27diOlA/0121IaT0jp+davaCGVYq380pmcS0IX82m0ifaK0ceFlHxqu5oJ4rrTIAR3R7i2wdwBJbWpXEIZHP696MxItnKcpVmgAnvpJjpUV0edrZMxoDAqhWNTVw2ybFH7SB1JAJn6ft0oMkakKWJAGuselHW7pUx5hGk9+9a3NOYBUe/7RTLsTmbHYkOGxqEhLg30kfr0o5bShgAYUCII/UUnt2c245+9PsDYiFO+neKy/IKrfGfPZwqtSxphuG5gsICepmnfDvhZ/njX8IYjsY6elM/hW0ocqdwJPTtrVr0A7VNhBb5XOokorfEYsP4ZsvnH4SI17dQe01rxf41e2ohEVnQxFySvIE6fardj1tunnAIiYYDX351zTjNnDpLJaW2Rv5sw12jpV/M1dxpRuzFC4S2wzMJJ3JJ1NZQ2c87kdorKTucoSK8zOsldI5ml2DksFAGmvr2rKymCEqgqTDbt4GFG/wCUU94YwMq3r3rKyqfDYjMtQF7kjeUyJ8rSDP29KBxl1robTKo3M/pvWVlfQN9o6DY4v/T2kzQGIAj9aIwdm4We0SrEQZ15bbiZ0FZWUkj5QWk9hRlQyMwTSAeR1k9d6Av4wQQB8zHKxnNpCwYgFSRXlZSjo3BkDC74jJeJIeM2U+3tVhwGEuC+48SSqAjTTLGg7GsrKfjFAwxGvw6zFv6zKPJcURPLaPY/eunTmCOBIYfKeUjvpWVlZuZyzm4J7i3iuOa0Mrbco5UltYy8MuUiHJCP1HIkbyK8rKSTNbCihAa7k9s3rrG490iGFpWHNgILEev60BxTgN3DOL73PFLsBmO+06z6VlZQ1YuTsbyKI6v4C9jURGAS0plmkSdNlA20MSaRfG/AbhWbaKEsqxPmA0gRA7a71lZQOoIJmfnQcjOd4Um3fuq2qNAYdCVGvtXvBlKtG6jSfyrKyjXGvH+RLMOBDjP5ElW0ubOygqxJ9eQ0qBbDHMygKARJ9eVZWUdCgJrYlAQV+J6/hyo8zMeZ76US+HAmdD7n6msrKFNgxi9yG4wIAY+Y9OlC3UADduRE77a15WUGQkLJfNPHExEnw1iVU17g2OpnnFZWVmt0Z8qe5dPhr4hyXIdQZIBYbjkDArolvLzMcuftXlZXsSipViJlU+KOILh1FvM2dwwQa/Y7aTOsVz+6udCraxz79dKyspwAUACUOfUntW1IEgbVlZWUM5Qn/9k=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460" name="Shape 460" descr="data:image/jpeg;base64,/9j/4AAQSkZJRgABAQAAAQABAAD/2wCEAAkGBxMTEhUUExMVFhUXGB0aGRgYGBwcIBwcIBoYGB8dGx0aHCggHholHBgaJDEiJSkrLjIuGiAzODMsNygtLisBCgoKDg0OGxAQGywkHiQ0LC0sLCwsLCwsLCwsLCwsLCwsLCwsLCwsLCwsLCwsLCwsLCwsLCwsLCwsLCwsLCwsLP/AABEIALcBEwMBIgACEQEDEQH/xAAbAAACAgMBAAAAAAAAAAAAAAAEBQMGAAIHAf/EADkQAAIBAgQEBAQFAwQDAQEAAAECEQADBBIhMQVBUWETInGRBjKBoUKxwdHwFCPhB1Ji8RUzcoIW/8QAGgEAAwEBAQEAAAAAAAAAAAAAAgMEBQEABv/EACsRAAICAgICAQMEAQUAAAAAAAECABEDIRIxBEEiE1FhBTJxgaEUscHR4f/aAAwDAQACEQMRAD8AofjdDSfHXDn3juOWtEYghGfwpZAdCxgxQH9PcuHY6nXsKQohky3IuiwxIjSelD4Vmhonykgb6j+GJoC8zLayS2UQFC9t83tRSNcWGdtD02npP02qnwSBlFmMB3NDhL1xScyhZ0G2vagsZhrwIRyGJ+XXX/NM7+KiSwZp0AXQT3il9nHLD+Khz8iNwOmp0itp+P3hya9hbhARgisBmGZhGkVtg7TlhkVT5dZOk/t0qDjN5Si5WVjAliZbbbWgsOL9u0bikhZApZYBtbnL3DkvW/P4j5Ssx3O1acP4hbUISiqQ3zGdR/8ANZgvCaw53aDIbf171pgr4e2bZtLPUfb/ALr3I2OJG56zcIxXiBvEtXcwLRsPXbpRNvh4Zi1yFLcwdPal+Atvle2FAaOuo7gfrUP9VdEKWJB2kSJ6Ga6HUbM7dTe6yLca2yliNmDRPfpRVtjlkmD0/WaBxN43CpYLI0ldPejb1gBhGYSN5qLIxszR8Ie4Xcv+KdtY96NvYVyiyBkEfLr5jpSjCmCw5kR706w+MCrl/CBEDeTzJpSnldzUi7aG1nlP82rLnzKY3NE3WQMSpkEGB0oN7m/X9+lD0IV6kF7Ql+QJy+vX00oaxbAUvy11+01LctEj/jO1LsTiGBFsxknYe9LYE0Jj/qS2ohPDMIXbMZCDn1NP7XDlRoVCojV5mP2M8qhtEZQACLehLAad4ojE3ikZX0ZlInpprO3etnB46Y1/P3kCYgJDbuZBdt+bU7xqAeZ961VVVmhWVlGcLvOm7GtDdutdZj8s5SxEhiskDuZ5VpxBHZoUKpPlZl6bkGN+Wo0oy+oVipLiuIt4U5ZLx5oGp0/atRgLgynLBaNyNz1oTFYMqsLc8QLlLgDVRy0nXepb48IZpcygNvMeebXQdjt3qbPiXORzvUW6B+5txPC/hac3IAT2LTtVm4NwTF4fJcCWxbMZlzeYr12iR0FJsJiHYKxQEDSSddRJmfw/rV7+EP6jwCHuI6TCABiQvIMTvpEae9I8nxkUBl1OHGARUbNkUqBpMH1I1960OIVvOxIyyCBp1HvUN/FwVAG7gQfwn9I39KgvYc+HdIGbznJruNAWjnrUxM1sWJQu5mHv3Lo0Pk0nroPwjc6/lRQ4iQ4ULqumog+1A4LhgyhVV82XcmJ118oOkfepjghZuAmSsye3SfrQcjHtxupZluZLYcxM/c1j21dCCoYEGZ1BnrSK1iTcPm+UE5VHPuacNcOUDQTp2AFMBuQ5cFD8yhY/4LvNcdkVFUkwvibD2ryrq1lZ0Y+/+ayl/TEh4yhL8E4YAgtcUnc5h+oqu8R4CuHf+3iC6nTUag7jXY7corVeP3Ltjwry5tfK8wY3Exue9B+ETGsGufSLCFh8PK+/Uw6akknUdo7jr3qfFBHtw20iNeevLpWl2wSVO/WtTY0nnIidjyrq4Koy3/QMBfuTWmmAWyqOn6VFbW0zABfIZ1mAzbx1IH51HdwJzkwIjMeX09uVAkMx5ADQTyE8hWh/qTYFUJNkxOnYhX9NaW7Nw+Xtr9IFS4O8bjvbzf29SqmNp/ahb962nykFhWmHvAKWMSRTuahqH8xXIXDrWBt3PFVRGSNvQ6+mlCMgtJbuq2oOU9xJO3atOENmkz5joQNOen0oj/8Am2HzmRMyPTWZpGbyURQ3uLfKBuSphReJfPDHUMNI/nSluKtlbYGYnXr0kyPtRbcO8OHtsSoIJHOJ1g0yxeHzMpylgG1gT7x7Vn+T5qvxob9xLZOVVK/h7NxngCMyhiTtH+6nucpbm42YnyrprH70RxNiM2VSc1xBopnJA7aD5qU4jEs95lRc0CABy6n+dKSmV3PdCU+PlewLoSVhuR8uwP8AOdZbuMQSFJUESenaorlt7awwKid+R7aVNg8dAKRoddNdaoBBPc38eYMLBmLc8uh1O/YVpebUAHfepmCOQqK5ZjoACTPQU+4b8LvewouW185u+HlIgjzZSST05joD0r1ejCfKqfuMrF4eWCfQfvQdh18RQVzkcgK6Jhv9PW8ULdvaFeQ/FJAjtGtK+M/Ad/C3Q1om7nuZNo0KyDp6NP0puOgwmX5fkqxpYrw7yQLmiMNNfYHpz9qIxF1VLC8AwKys6wNtOh2rTE8MayzpiBAECdSoYifmjvSoWXbMF/u29geYO+h9K1vqa1uT8p5gXkyWJt5oA59RGo1p9hOHiM4gZWymdTBOv3+xqr28SERQBLBjrpI22/hp1gMVluAFdGUHIJaB3J59qnXfcXDeOcHK+a2JYpyWI1jYb76elK8bw1kshy7NAEKSNNdf0pzYxbX8zZSFCxJ5anrzoM4dArDM1xRqNNF0JJMbwabwB3OiQYSzcIXMYnYZgOW8Hf2q98FxC+EDatv4ijVlYRuRzIkHWubYHDoQxYFn5EH76nWr38F2rgTPmzrn84IggCIXT676UnPvHuGoHuNMZiwc7lMqnKp10mZkEfiAk0R/5NEyBhLm2DoTAA2VeWpP615xnGhbhKLcYsAcvygDeDrpPbWk93B22uKqwjAeRmPQagmSZOm/51mPY6mtjAZZYsHiiuZ/wj5jAEdSvMifyrfE3vEtOqqSTGUnmZB+lKMNjAltDfU52lYAPI6ydj6RNNbPiOPEVUS2O8H1iIk14WdGeZBf/Mm4bZCE+JBYcgZ19aaW8KWH9wa7jXr9qD4WkyzIIA2A1/nejsPbgA3SsHqd/emDQk3kNU3a2q6GDHasqUvb5DTtNZXplkzgpw6iIbSOn5174cQSNO/qNPap8KmxUnPrI396lu2iqgkg67TsD/3TWHufTItCpl51JldOx+4rx9gD2n3oQHzNqd+f5VO1m4IZtiOeh7fWl8z9oRInrQWk6yANfypRfwskgmJn6CT+dMLx00rBM5dOpPXpXTuLyYwwoyvthAATr09P80Nef7UbjFZiYGgJnXnPKh7Fs5pKZlBgzt9qXvpfc+c8jHwf4jUGW4wII0I1HrVp4f8AFBOl7KIG/X6dajs4dG8q20DHaADynmNqIxHDlicgJUQygbDrNNHgu62dRH0iRuR2rKM5uWbnqnL0nlXWfh7B2cgNsKQByEyeeaN9a4tw7ElTky6SYMHX610j4C4wQWXMoH+0wBPOO9Y3kY2VqMBfiaMuL4fUyB/J09K5JxPDixiL0KQGbNA3IOo+mu1dK4/8QJYtklhJ21/nauUYjiouXSWK525GfoJ2pWLGwv3CyGxUDxeJa4dSI5KQR/DWuGs3GZAikMzhAxGknTlOnOorgvtiI8PMZByqCRlkCdNY6k12z4Y4fb8FDkCCfl0+dTIP+a1MQNVKcGdlHEdSq/DvwfdtuL118ly04gDUEAazzG9XnAY9WSIAOYzHXQz9a84liCjZWOuwNBYG6Ea4TlLEHLl5x+R5U+peMbZRyaO7eNBUKY15/rWyXEPiSflOnqP4PeqrbxWUp4gKhjt0PUdj0o/A4hRcbMcyvt30AM+0/WvTr+EKJEz4m4UcRaFtMpLGZbZYBDEx/wASdK5v8ScOu4NENpSVJjxF0Utr+HfUTXXOGXFzFRqB9dKE4xwS1iAEdmhZbKvU7cuQ/OnY8hTV6kDg4zU4teS1JVN7kEMwjKRrB9TQ68WDMC9uCGJYrpOmXfrNOviLhqW7vgveW5cCg5QuWCf9wkyfr0pNwvCFrjkgZAIj7CnPmAYEGh7/APYJfepsOLWyjgG9m3WIOnRvvrRVq4E8NntE5hoiHn3U9qgWyoS5bZoWTqBqNZHrSW4ziG1OXYknT9qBfKY3q6NQRkJuo6NhWZnFoh80xm0A3071aeDcTsokRcLOQJWAD0DEkaCT1qgYW4Lki4xHef05iicKrhTlY5Qf5HSiOTku+j9o/ErPoTttuyzBcr2zqFGgOg+5bSluNwhLOLi22YEEToFLTlzZeuXn2pFh/iJlKwqqoC5surECJ1O2mn1phb4ut67FnyITBJ1zGQQWnl271MUMvxrlT1GqZrl1LRdHAXzIYyk9UYbsDv0kb02wuHVFC5H8ymAx0BHvHWaVW+J4Rr/hkFAoOViNGJ3AI+kdda1vEeI1t7jOuUZTmOkqNNeUihoicbKejqWEXHlRKKpEFR25z0qPGXLa5s7mFGbMZhRudegpIMVaQot24qOAQMxiQADM/UVXviv4v0trZuIZnPENIiIPrPrpQs1CQ5cn2m17/Uy2rFRauMAYB8msaSNdq9rmcg66fUGspPMya5ZGIDAhvrUzAMVA3O3Sdz9P2qDEMW80faPzry25MjtI5QfWrWO59as2u2Ybee3fpXhuykEgjpsQexqO1cKa8gdN5BM+9a3nXU86Vygkbm7rOv8Axpc9wzPrRNq4QIEFp0HbehsVi2BECRl5Rt6dd64zXF5HCrZg4suSMo7kaDSjuHYVBbuC4WBn0O2/evOHXFuHMGIhfWexplYYCMoLyPOIGgmefKtLxsIADTFysHawdTVbYTw8zKQBrGhBjT6UYXQgkbA5W1MnT8xNLMTcUMFXRWPT6RG/0qK4pFxhnCq2pZpEHbY7zH2qotUUTJ8L/dY2+SaAaCfqf5rWqkrclVgINyDoZIOo5aUJg8P/AHGi6pkSuUzJHJhuJijuC4h7qQWXMGJCNz3BB6CTU748eb4uIBAbRnrP4wLN+GRzI7b9qr/E8Oo357GrPZFtLTPkEEkZTMQdIB2qDF4dUyHJm8mkGdf0NIP6fiVaXRg/RFajH/T3A/1Iz+KVuoYhTqQN57Ht+tdPvILYJa0QjD1hv9xA/OuY/wCn+Hd2uBUtpczfM5IYGBsqiY+tdT4hjDbsKrkF8oGoOUkDWDuJ71Hw46ELCvyAiHFXXa1ckMwEQ28fXn1mobuIS5D+GvhnyoFENO0kjnvpRdwhcI0BkfMSVmYPp0I/WoMLxAXwpPlywcqIQc06NJkHbnXLm9j66mmDQtKrDIurW2BJEb66ia0xOIBueKrABElh0IOp76Rp2prgOG/3Td85OWTMAa8hHOOVRcVW2GtLkBzwsBZnL5iCANtDJ5TXp76g5QXCY28oFy0F82Z8hMFl12MaGRpy9KFu/GjL53s+EXXOJOYxtJH0qW1gL587Apb+VToSFnSddN+Va43gqNmS/cM/hYQBEcgR05a0tw1WDMzzkBPIGV/jOOw2IAdFVmzea6Vhi0j0NV+2jeKVQfMvXTfepb3DipySNDOmgHc9DXRPh7glkJMZwwGrQZ7r0rOy+QwJBmPRNzmZwfisVz5dgzATt0n0qC/bRLRBIJGhPXWKtvxrwTwS1y1lyNyHL2qo4K2r6Os6/KRv6jp2o/HzMuwdTwYoYvtqvlJXn1pthMNmlZygDQRPPShOICLrAbflpRli71+bStRHvc+m8QBlDVUZYewEMvrO8Haf4KkMBpBj/r86Xi5ymedeC6Y1/n+aYXmgAIelmVyHUwIg/X9qgxNw+QaEtqSO2h+vKo0xMCdTGg/frFEWW2AXUGQT33k9P1ole5xl3B8VazPDKYOxO50jfoKDv8IPIj60wxxaCCPlMiNd9z6V5hXzL5oqbysdfITE87xl/eIkOCuDSfvWVYgPSsqG2mb9KKLOIKkyDrznairFwEzy56SaryXHG5MbmvLLlnktAjaYrRGUEzWxfqQNADZlmxuKJtZAg5DNzjQx2oDKTop15gx+tQ4fiyooTKSZMdD3qXjCqtnNOpMe9cZQ2xLR5CMpYHrue+W2dxm9JjsDSfHZ/lGoPv6GimUMADvsPWtCT4oRTy99KHiToSTzMl49ah/CcCEQMxBVj5oGq+hn0ptYugsB4hltJ3GWoOGLlt/3FIUEgsp+uooe7hrahn8w18u4+vrWxhTggEzVFCT49ihW2XXyAsCBrpqNeVE+E9w5nYkgEJ5RljbNrzpPh8T/AHCtyDOoaJMcsvenXDbxDSxIUHLqee/XbnHrQZHpSwgkwG5wgrBhiwGbcEzzj/NCuipf8QByrknID5s/NSfvPQ1auMOiwZAgGem0xHTuDVf8ZAQAokaMQCTlGoiDM0OJg6g9T0K4WWdCmcDI0lTr8vXpU76LmLALcPL8Pp7felXCUsMbufOqZiVBJn6jmexmiRxFMwyLJCxB5n0O1VI2txgm3AFvHFK1m4Qx+YsNCBuR2iurLwu46/3ruYRIA/eK4pj8XcWGVMptmSRof3iuvfDfEL2Iw1iVl3RWY6REAyek9KzfIoPQg8yramvEsGGBOUhue/mEDYbHnUtzhVnCS1u5AyM+RoIgCZHcmPvTnF8TRCLbo+Y6KBEk9AP1qv8AxBw3O65yFkhR0kzAmpiJp4cpelJof7wPh3HD5zdIXKflB9BJ6anah8Jxs3MUCylEUMATpExrrzI1+tT4r4dseKltLgLMQSFOqgGIOsSOnaiFwyXLdxMSUQlc6yBOjtBB3J0gx1oPl7lJfHXITMVez2rZmEVvkZ4GWDDMRJJmNO9KfiDjiZTh3QMNDnRtVO8CRINFrYtf0rXbA84MQddJAzmO2tU/jLPnLXrmcgankO2gpOd+IqZHm5QPiBIrWMBJVbcxrq35mNTV44HxpFsLyIWIblpNctXEko0GCxj0Gv6CisLiF8SzbzSkTvzgwPoR7moWw3uZY1uWT4q4546uFEBVJ5eZpkfSKpNnHv8Ahhe/Oh+KXWF64ZMhvy0rU3mcjIhkDWKpwYFXVXKMJXl8hcY2HaJO/wCYPWjbIJg5Qdx9Ov0pfbxMxmgECKIR2y6CeWn61bYn0WF1rULsAc+m/wBv3qRecH26fyPagEv5Y1if250RbYPz2A578q4GB1Kg4MlZTBjcfQRpsPzpo95mQEJqogd+5pW6tkAOkj7TO9F2cSMgCuV7xv2EdaYmjDuarbcyWPL5evYV7bMsCBuNulL7gdDq2pGwHLsakS8GYm4NtlmOm9dyZAMZBkHl5FCG4e18Ax0r2gg3esrInzf1ohukxqpBP5d62w+FZjCqW7AE6cyY5U24Vw98VcFq0JcgmDpAHM11P4O+HFw9v+4q/wBREMw56zAJG2g9qrUExlCc0X4VdrKX0I0YgqAZj5Q3v9tasvE/9OluCRdZSEOm4LxodeR7VfsRw8QcoHoB71KieIgyjUb8vX96eFpajhy48R1ORYz4HuEpbS5M6ywjl1HQzUHHfgO9gwbq3Fa3KhdPPqFExEDzEga117E2Mq2xGoP5/wDdeYnD+I6hh5EAJB5ty9tDXQK3BZSdmcdbAvZYreuOtzQwdj9OdT3LDsP7twBQdQi+5MzVw+MOC+JeS4nmYZhlO2WNDPXNH0mqLj7BTEZLqxA1yknWJ7aTWnizKy17hgipr4QHiG2AVUgqw3U9uxoDCY5hLeYtJzDKSNeem1H/ANZmDwjKDoCvP1qBbPiLmVVWDDZT5j2o8i3XGcIhFrFlrWdQxKRmPqdtec1rhM7MzKMjMQAFMA/XXXrQGNTIUthjJJJVtVExlB67HXvRmXKM/ihCWAKroBHbkR1oVJuj6nhJcJatsy57ySJk/KVP/wBQDvRl3G28uVMzMD/7I79eYNDjwlZwqq8qGBI5mZ15jT71FZcpaBZt9IAGvpTVNfaGINxxiuYs4kgaDmDp710v/Tnidz+msoAAcgEk6QNBA6wBXJLVrxrgUiFXnuY/emI4a5XKLzjKf7YkwBrG3PvWdmLZGtepwYcmTaidG+IPii3hcVbP/sct5mJ0VToYPaT7U6usl28Wd/FQpK5SI3G3KYn2rj1jhzXAC7kkAL+nOrHwTjn9MUDyVUKkDsT+YJn/ABSeDdkR648yfIiXq1hA99mIKxDIT6DQnrz9Zoy2i3XtszI6xlBWPWffcUvxHxXhxbYZoZvKmm5aAPYmkXxBxO3hVs3RuzHT6ebbuRXIDeQx/Bj+/fwy3L1lWCMFmeRkCQO4JGlc143cZgc2stJkfNB260w4liRfJMBfLJjr19jH0pXcsXBpmVgNTJ6Ebz+daCeMOPyHf+Isjl+6QXMGhEISCYOU/wC3mBzmKkbCK0eKmXINOUg/9VGb9x3XysSDExy3OtR8UxTlgrAgkzB6dfSjGPEoOpwKog/E+HZnDAFUbdukaz6kD3o61CQqj5RoBuQdfqZFZiCrqFR9dJYmBvyrfDWMmrSxbQFO3SiTCqsSo7nlUA2IBY4cwuHOoHPU9agS4AdCR3FN8RBA0bNzDaT69qXY3C3BdnKCrDTLtoB02NS+R4/EWu5VjzcdTywmYNrrpqdtf+qMGUKCRJjLqNPpGtBm7lCgqMw/mtGI+YhogmYG4PWogomnjYf3JMPYYB2nYSDyjt0r0W5UNsBvDD+TUOLcspliGGmUbaelLreLZNScw2IOv5+lGaX1OZM/DoRu90khhIABmTM96FF0sxYLoVgn/lqB+lRf1VvfwwQfcfpFGcPwrlmFtS0jao/Iy7uYXlZ+b8q9VPf6VuqjtP8AisqS7wzEAxlb2ryo9feQUZ034c+H8PhwlxbRF4AyWnNB5HWNNvpVldZGoMxpWvggjynUdTNa3MQ4kEagcjofToa1gNS7GnIzy/ihGmhFDoWtkk7MBO2+360PeJeSoMjf1oS9fNoeb5tyhEgLsSfWvE1NFcQAqOcViwwRgNVifSirjqbZbnG/QUhtM11lNtSsg7ggEa6imP8AWqiMpWTtHpsB1k14G4GTCKHHuA38KbhEaMRoB+EdT1OtJOPcDs+G5tr/AHQhytPPU7bAb1bM7pbzZYZtTMDXoTS3iLGJuZbjFP8A1oN+xLcj1MV0MVNiR5BXU4ecfdFswTDGdAPrW/DUdYcHL0MDX35U14rcHjsDhxhxsUBkTE+moI2oTGW3uKPDgCRr2HT7e1KfOxYEnqRNkJMD/qD5/E82bnzn9oqbA3Ee2RkJJBHb1rXBWlLHPyOg7/tUPE7hd8qGI3jSPX+c6oTzKO9/9Ri5vUkw9vIoZWkE5T6Tt70TgsAwcsq6CIGn2pbbtLbIkkyf4f8ANPxbYaqwj+bxTlzBx1NPwUGT5H1JLODUXCT5SNdNZ6frW+GRZj8XX61OuGcyYGmp/wAVulhWyZfmMTFdujqbK4wBIT/7QOg1jn0qG/hhnZhOVdY3133Ne33CXWMHpBPOo7twsoA3JoeYnWUVAcfYzRcLMIMqBqZGx1oJcPcuMTduTueu++mgH0pxi3yaEeZtJO8c4pZcwbm6PCOw1zHb1oSoLdXMnzcCj5VHNm2HtwiglF1Oxoa7dthkLAgCJ1OvUGvcBafO2W4AQvmgGDrtE/eswWOQNcDRLCAe4rTvUjvU1xdx7dlbgJAJyhei7feonsrcIa7mECNJ231MQKMw5VrayWAXciJJ2AE/pTN8AjJALxExnzSZ0maTZY/iLuVVVs7LmMneJCiirTMu5VlTfSDrzg/mKcnhIytsBJIiNOR0I2pTetEK06ggAqQZGViPKdv+66up4GGYkN+I5pURygD9aiuF80oQwAETsPWJmsRvMhzSEUAjeD0nrW1vFAXCxtnIx2HT6c6eeo0Rdwbg93E3zaCwMwzvyUc/qelXTFfCFlcTZQSLTFg6kmZCltCTImKd/By2ktsVUKHJYA8joDv6Cm7WgbgYgawB2OuvsY9KxitEzyHJd3KF8W/DSYdkNotkutlVN8pyzEk6jRjPKKVYL4QvXXOgVQJLNzjkI510vi1nMchAbKQwPQGQfeSK84peLDw7Rg5DqdlnST2ApJxg7gthfuzOO2LKgqVAPrVz+FYNu4GfK7A/h66bz+VVritgNcy2TopIHlg9NR960NxkZZUx61nZVLSJrudO8a2kKIMACSDrpWVzl7rkyGAHQ5p/Osqb6U9yM7YE1kEg+tRtbJDEsZnQ7RRBsEnkPSfy2qBrDSfNoeR2P7VvTSxV94snxFCBsuUkkjn0+m9Nbj3crDw88FSuoEjQmZPrSHFcPveIMmSehO/bUV5xq/fR7LSVSIYERH1GpEjcUBapeygkAESXH8Yu2riF0CqTB7dO29GFC1zxGMmQqKPxGNWP85Uka5evXUtKWyEKcxHmBOxk7j6bUyR7Npm8S9/dXQEzrBgwAJI9K4hnmAUa7/EfXcSPEAYBFH4TGveKB+IEttbe4mZYUmUbKWPrFR2Ltm6wJfxJ3lCPzANIvjbE27Ftg/iMLgKoFkHbmZ0FExoTJzADU5d8QYkko2ZmkkkscxO255mBW9vEQpjYJP8APqa2w3DHe2FYaTAbbX8z6CjxwSFZQwJiCPvp9uVQkNV1I+BMQmVGeOWnqa3wNgEaz+/c0xbDFCAykKQBr9/zoKwwXnoP3P3riveosyPF4VLboTMGSZPMf904wotssicw0gc/pSw4ks0wAANJIo7AXQtxWYgydgfpVuHIf21Nn9NysDx4/wBw+2xy6MSQNdP5rWl7iIZQFWGU7jf7d6zFM7XsoWAd/TrIqW3YhyFi2YBBk6ztJ6mnsT6m/chx2GAUu85yJUggg7Dl00oaxbkjziD32pycMqWoLDMx3neTy5d/pS9EtMAFQoRIJDTPQwaBiF2YjLmXGvJuoLjnVTJEkbGgsNii7HWCefKP4KMvIYI3ilrtbJEiCDMUXi5mLVMZfK+spDdj/Mkyvn/tzJ06b9e1ScRIFtQAAY1gbnmZrzA4gZ8qnNm3Gpjv2rbFYpCQjqYBkt2J1mrWyjnwB7Bk7P8AKppwjEHkMxBHXQTJirPbxxLADbXN0G2kdaq3D7i27hAIKmSCOVGWsROp1Ma+sk/rQHOuFKY7iy4Ublnu31UGRP0ieenUaVVuJYkuZBlSQRB+U7RHQ15c4wWaJkgxqQe2ggj3rPAQr4YHnU5t5EkbkgiAJ2imY0XtPcICTtfGYEpmyrqV68p1qe0hLoJAFwwdPlntzqLC2iEDuGLMdBpH25VPwbAZ2mSDOo37wOhqkkhY9Rcv/CMALVsrnzAHdt9hpp7ip7WMC+RtWB0PblQpQiWtrqR8rEgmQeRMTpQaWwy5g3nmFQ6QdefvWM7+5oYsahdw84hnY5RJnb66T2FQ37htGLhHoOZ7nn6cqLwnDECgODI3IJ0PcA61nGsAfClTmyeYAnQ6Hb/l60AYkXCJU6g+GwK5My2l1MktEkn+c6Q/GvC2az4oQLkYGV36Tp0pjg3uPGYMB6fyKsQw6shV1kEZSCZ+9eK8loSXyMQo1OI3szMSxkncwNa9q54r4FxAdsoUrOhzDblvWVBWT7TH4vOj4TGC4ga0ZBG/IiY5jsa9Nkx53ieQ0j96V/D3Ebd63mtEwPKREFdJj2janMhokFgNI29+taAOpbjyV1IMXgPIBaXU7sdfrNaYrGPlUXAhiPKB5njkBrqf1ooEpJ1B5KNo70tvcOYgXcxBaJadQNS32FFK0cEfKFYkkOz+CfEYHYxA2Gbn/wBVuuDteGJ0YEEA7gnffkaJ4fZYN4gJaVAEndY0/f61pcv27niKw1IIAOxjb716JyZiNCLuK4GCxtm4PLICGDPYTH0qkvib14FbsPlPyZQDmH+4ASKd2sb4a6s4kxlJJE+vQ96T8PxwGIZAZYy7sYEDb25V5mpCZOTZ3BsJwZmZTqQPmkczroKm4jwxxfXJGsT6+nOrNfxSBfKnmIgBSCTzEDnH5HtUN5PCtZyPNqATqYOv8FZy/qDu4oD7T3LcV8Xth8OygSUIzE9t65q2DbT5ivbpV4t8R0vll5FiPyFc/vZiSTP86UTYyjkSfKKMJbhwEFT6z+4FT2MK5YKIHOZ6dKBw9+TqWppgsRbYMGOUjaef+afiQsdmO8PEXyCzQh960QmZZB2YzBJ9NoovA48ZCCksY8222kdeVB4nM4zO2gAjlPrG9aOYWSp1nWqjYM+pA1JLl9s4ATQCZPKDpJ6aGoMPig4unKZ+aR25gVuua2ynRlghlmd698YSMoyjLBkRNBQY0T/URk4takyGzjBMnpB/ehsfhwQdp5Gp8KyFWXodP3pfeuFDB2/KoWBVqE+Wy4ziyECa4G21rKY337+le8UcoZ0lh8vbb9aauVdFU7CCP531FA4nAOXBdQJO8gxzjtApy+V8weqE4Mm7mYCxKjxNACTA7/8AVaX3OfKgIiDO4ojiuHy21yOZJgyOXbpWuFwxCFtwo3JoRls8z3B5e4JiFKGQVBIMjbXrvpzqe2HZSg06kCJjX60Ix8QswGYg78oqXCMToGYqNQJ1HvuK18DUo5HuVJ1uNOGkm4vmJIEeadK6FwvCKFCEhgQTIiR6kcqpPw+ttyc//wCYn7xtXQMHhxlUWiVYCCd++s6/Sh8jJZ4iPVhyqJuKO5ICRCwobMSWPJY2PLp615w/MbiEBM2UgkMJDA65oO3T1phdt+HbLXoJDEz5V9CVO8UmS1bePD0uuMxWCBI2B1G8zp1rOyqTNYEFddS3WMY6E5jbOk6Akx13qDi9xokeZmWQraDUfiHTbuJpWcf4EJcVFcKDESBOsTJ17Vgvm4VuA5Cx1PQAidDvpXg+qi1S9yX4dFwyGfLGxB27a6f9UbhC5Yg3A0HdeftS8Kudyk+HcVsukydAdI011p1wzh6sg/Ces5fccxTU1CegLMc200Gn89qyordoQPOfvWUVTNKD7zlHw38TthUKLaV87STmI5AdNZArpfCOMW7ygWmBhQx7A8j3rj1/Bsiq3lBM6FhtG8H6UZwfijKrpJQMsMF+YjpJ29alVyNSSp2DD8UW4SbYDKJEzuQYP5VsmJVwbZ0bWenWPWK5Lwfj1zDqUSAmYMZmd9QD0MDl1pjw34wIvubqMttlAUASQwMyeRmT9qauQGdsgToOI4gbdxLWaEy6noeWvTQ0p4vxrwLmXJnBHlMxqI9xVS4j8VC8htjyu0jzCdCORB5Sd6rmGtEOAb11soMAkkDlt0jlVWLEz7HU8LbYhnEeLYpiUOVp1kaRzo7gt5M+a5GZhrrMjbn/ADWl/DiIg6XMx83KI0+lRcQtZDIuKWbRjGkaTHQ6VTl8NSh4+4fGpcuMY4JahSoWRl1Gh8uxPcEz6VK+ILoZYBgflmdd42E71QLuKzwrMGVZHlOu55HlEUytY674ij5lcQDI+v8A+tvvWUv6TwplNz1e4bi1tI2UmFcxrPmYgyT2EHaqXij4DlTJAnKe3Q+nX96sHxDiPIpmGVhlBnkNtdz/AJpbxW2160DEldZ0nuDVTeIxBLdwHW4osX+1MPCkajUwQRy7mkSkqdNxTXD8TChZAMbgc+VIRVvcLxlx8rf1H9p/mldhGnXeaie+ziIGg9x19aX4TEM7PvB5fznTDCWLjuttbbByAIZSNObbbU5/kJtNkVkq6mlqBqv1Fbh/EByzI3HL3o4fC+Kl2dVVEnV5Abf5Yk8uccqr9vijIZAjN/uB1H1NQurTCzhydm/zJWQp+GO9H4rBq4EaGBB61phW8dC4IWDEDX36CmPB8Fm8p1jUAev+alyZCvfcmJYmj3IOEcEuNl1AjUTz1n86k4lw69aA8RTpJJA+/fT866JjbWHwWH8doLEeRSYLGJgUmw/Hji7L+IiIoB1EyOnpUxdh8mjPpipzguzv5gcvKfyHeveM8QXILSn/AOv2/nSmPEbDEqpcqhnaJ9zrseVBYjgdkZfDclueoP8ADVuJlNEwFAJ3FmGZVGmgO8VtexjKYAEHeeY/QUfe4eqrlDAsN+3t+VRtZUldJitBMYIBBmknh815KYTwD4jXDSTbDSZ0Me+lX3iPxGLdpWQZhcAOojLp351zDE4XQ+QgNtFENjLpCpcuysiQQAYEbHUTHehfkAdxD4nxzpvCcSmJsKrFA2fKSSJAJ3jTqYppxngee4mV1VkHljfkJP0ArkD4o238pOhlW1Gn7imvDfiC8jZs2YnfNrOtJGYgfIQsflsks9/izeJdYxKEgBlBDwIn1kTUfw9xM3GIvAMZgEgCJ5aDSheOlMiMrA5jmMa+8c/2NajGjD2wmVS90C4W/wBo1AA76fnQtk+f4EcfKByg+gJZmwJttlK50IzBSYI1jQ08wuHYDy3CR0b/ADST4fuvfSb0gj/1GIMc/pIFWexcZVIcbcwJ9qpRgRcc/lckuSqDHP2rKrjfFmEkzfgydCCPtWV76gkn1D95zXitxbzKEnwlUAEjUmATM0D/AE0EmJMagk/boaNtMqDWcp59DQ1vHKwmSI5xUsV1N8NZbKG5/wC0/UfvXgss3zO0zPb2FR4HGlQobWeY+uv1prhAHJj7/wCaZhxHI/ETtAwX/wAa7gMNCDpvU78RC5lNsBjzjeijZKKGW5rOgj6RvQfFcVdYAFCqruNp9DX0OPEMaa7hogURdiZZQ9s+eTmQfYxufpRt6yj4YFlUMQNS3mnqK8zg4aYIcsTMcuQBHalKPdQnNqNiJIOo2JGo3oWIHe7nTJW4VaFlbhuMr/8AKNwT9deneoMJhsRllVYqGzCD0B5bxrRSKQoDH+wxEr80TEweRBrTFWiqsLZuRPkViZCzEgcz9qQVA2BUHUPt4pXTNdtLlPlLRMHlpyO9a49VCC3abU89Bp0ND3MLdW1lcQqsDc1BIJ2kUytYI2nUZC4YSSJmPeqB8huH3En/AIYoubw1buz/AKCjPh34NvYu4wy+GsGGAkZuQHad6b4TCePi0sANbQ/MwEEncCDz711bB8OtYcKLUqFWIJJ76zrPeoPIRAeIiWUdCVX4V/0+/pmzXity6GVhEwArAjLPP1q93bHzMyLI0HWN9Pc1tdLAq5+XfTcSOfahr185vLrJ2/nKp6hrjZot+I7rJhhm0mAf8+oqgYvGplCpZtrCgF2Ek9THSa6PjMKbztZY5JgjmexH2qq8Y+HbXiYe21wsxuRcTT5YJL9QNOfWlZAfU5lTitA7lHsqoJFry/7iNB9Y/KpOGYq5ZbO7gkHbWI5idzOmlW34j+H1w657axbOw/5EnTrEazVQvYNmUHq0KPzPpUOVCTRkdEGXHjnxHh8RbRWQnwxmC6ATEa84qt8ZxrrZPhgKHIJUCA0iT7UHiVUHSGFtfMPQbeuprXDYhb7uuoQKCk+n5yKQMRvl2BGfJh/Hcicf1K/Ocw27diOlA/0121IaT0jp+davaCGVYq380pmcS0IX82m0ifaK0ceFlHxqu5oJ4rrTIAR3R7i2wdwBJbWpXEIZHP696MxItnKcpVmgAnvpJjpUV0edrZMxoDAqhWNTVw2ybFH7SB1JAJn6ft0oMkakKWJAGuselHW7pUx5hGk9+9a3NOYBUe/7RTLsTmbHYkOGxqEhLg30kfr0o5bShgAYUCII/UUnt2c245+9PsDYiFO+neKy/IKrfGfPZwqtSxphuG5gsICepmnfDvhZ/njX8IYjsY6elM/hW0ocqdwJPTtrVr0A7VNhBb5XOokorfEYsP4ZsvnH4SI17dQe01rxf41e2ohEVnQxFySvIE6fardj1tunnAIiYYDX351zTjNnDpLJaW2Rv5sw12jpV/M1dxpRuzFC4S2wzMJJ3JJ1NZQ2c87kdorKTucoSK8zOsldI5ml2DksFAGmvr2rKymCEqgqTDbt4GFG/wCUU94YwMq3r3rKyqfDYjMtQF7kjeUyJ8rSDP29KBxl1robTKo3M/pvWVlfQN9o6DY4v/T2kzQGIAj9aIwdm4We0SrEQZ15bbiZ0FZWUkj5QWk9hRlQyMwTSAeR1k9d6Av4wQQB8zHKxnNpCwYgFSRXlZSjo3BkDC74jJeJIeM2U+3tVhwGEuC+48SSqAjTTLGg7GsrKfjFAwxGvw6zFv6zKPJcURPLaPY/eunTmCOBIYfKeUjvpWVlZuZyzm4J7i3iuOa0Mrbco5UltYy8MuUiHJCP1HIkbyK8rKSTNbCihAa7k9s3rrG490iGFpWHNgILEev60BxTgN3DOL73PFLsBmO+06z6VlZQ1YuTsbyKI6v4C9jURGAS0plmkSdNlA20MSaRfG/AbhWbaKEsqxPmA0gRA7a71lZQOoIJmfnQcjOd4Um3fuq2qNAYdCVGvtXvBlKtG6jSfyrKyjXGvH+RLMOBDjP5ElW0ubOygqxJ9eQ0qBbDHMygKARJ9eVZWUdCgJrYlAQV+J6/hyo8zMeZ76US+HAmdD7n6msrKFNgxi9yG4wIAY+Y9OlC3UADduRE77a15WUGQkLJfNPHExEnw1iVU17g2OpnnFZWVmt0Z8qe5dPhr4hyXIdQZIBYbjkDArolvLzMcuftXlZXsSipViJlU+KOILh1FvM2dwwQa/Y7aTOsVz+6udCraxz79dKyspwAUACUOfUntW1IEgbVlZWUM5Qn/9k=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461" name="Shape 461" descr="data:image/jpeg;base64,/9j/4AAQSkZJRgABAQAAAQABAAD/2wCEAAkGBxMTEhUUExMVFhUXGB0aGRgYGBwcIBwcIBoYGB8dGx0aHCggHholHBgaJDEiJSkrLjIuGiAzODMsNygtLisBCgoKDg0OGxAQGywkHiQ0LC0sLCwsLCwsLCwsLCwsLCwsLCwsLCwsLCwsLCwsLCwsLCwsLCwsLCwsLCwsLCwsLP/AABEIALcBEwMBIgACEQEDEQH/xAAbAAACAgMBAAAAAAAAAAAAAAAEBQMGAAIHAf/EADkQAAIBAgQEBAQFAwQDAQEAAAECEQADBBIhMQVBUWETInGRBjKBoUKxwdHwFCPhB1Ji8RUzcoIW/8QAGgEAAwEBAQEAAAAAAAAAAAAAAgMEBQEABv/EACsRAAICAgICAQMEAQUAAAAAAAECABEDIRIxBEEiE1FhBTJxgaEUscHR4f/aAAwDAQACEQMRAD8AofjdDSfHXDn3juOWtEYghGfwpZAdCxgxQH9PcuHY6nXsKQohky3IuiwxIjSelD4Vmhonykgb6j+GJoC8zLayS2UQFC9t83tRSNcWGdtD02npP02qnwSBlFmMB3NDhL1xScyhZ0G2vagsZhrwIRyGJ+XXX/NM7+KiSwZp0AXQT3il9nHLD+Khz8iNwOmp0itp+P3hya9hbhARgisBmGZhGkVtg7TlhkVT5dZOk/t0qDjN5Si5WVjAliZbbbWgsOL9u0bikhZApZYBtbnL3DkvW/P4j5Ssx3O1acP4hbUISiqQ3zGdR/8ANZgvCaw53aDIbf171pgr4e2bZtLPUfb/ALr3I2OJG56zcIxXiBvEtXcwLRsPXbpRNvh4Zi1yFLcwdPal+Atvle2FAaOuo7gfrUP9VdEKWJB2kSJ6Ga6HUbM7dTe6yLca2yliNmDRPfpRVtjlkmD0/WaBxN43CpYLI0ldPejb1gBhGYSN5qLIxszR8Ie4Xcv+KdtY96NvYVyiyBkEfLr5jpSjCmCw5kR706w+MCrl/CBEDeTzJpSnldzUi7aG1nlP82rLnzKY3NE3WQMSpkEGB0oN7m/X9+lD0IV6kF7Ql+QJy+vX00oaxbAUvy11+01LctEj/jO1LsTiGBFsxknYe9LYE0Jj/qS2ohPDMIXbMZCDn1NP7XDlRoVCojV5mP2M8qhtEZQACLehLAad4ojE3ikZX0ZlInpprO3etnB46Y1/P3kCYgJDbuZBdt+bU7xqAeZ961VVVmhWVlGcLvOm7GtDdutdZj8s5SxEhiskDuZ5VpxBHZoUKpPlZl6bkGN+Wo0oy+oVipLiuIt4U5ZLx5oGp0/atRgLgynLBaNyNz1oTFYMqsLc8QLlLgDVRy0nXepb48IZpcygNvMeebXQdjt3qbPiXORzvUW6B+5txPC/hac3IAT2LTtVm4NwTF4fJcCWxbMZlzeYr12iR0FJsJiHYKxQEDSSddRJmfw/rV7+EP6jwCHuI6TCABiQvIMTvpEae9I8nxkUBl1OHGARUbNkUqBpMH1I1960OIVvOxIyyCBp1HvUN/FwVAG7gQfwn9I39KgvYc+HdIGbznJruNAWjnrUxM1sWJQu5mHv3Lo0Pk0nroPwjc6/lRQ4iQ4ULqumog+1A4LhgyhVV82XcmJ118oOkfepjghZuAmSsye3SfrQcjHtxupZluZLYcxM/c1j21dCCoYEGZ1BnrSK1iTcPm+UE5VHPuacNcOUDQTp2AFMBuQ5cFD8yhY/4LvNcdkVFUkwvibD2ryrq1lZ0Y+/+ayl/TEh4yhL8E4YAgtcUnc5h+oqu8R4CuHf+3iC6nTUag7jXY7corVeP3Ltjwry5tfK8wY3Exue9B+ETGsGufSLCFh8PK+/Uw6akknUdo7jr3qfFBHtw20iNeevLpWl2wSVO/WtTY0nnIidjyrq4Koy3/QMBfuTWmmAWyqOn6VFbW0zABfIZ1mAzbx1IH51HdwJzkwIjMeX09uVAkMx5ADQTyE8hWh/qTYFUJNkxOnYhX9NaW7Nw+Xtr9IFS4O8bjvbzf29SqmNp/ahb962nykFhWmHvAKWMSRTuahqH8xXIXDrWBt3PFVRGSNvQ6+mlCMgtJbuq2oOU9xJO3atOENmkz5joQNOen0oj/8Am2HzmRMyPTWZpGbyURQ3uLfKBuSphReJfPDHUMNI/nSluKtlbYGYnXr0kyPtRbcO8OHtsSoIJHOJ1g0yxeHzMpylgG1gT7x7Vn+T5qvxob9xLZOVVK/h7NxngCMyhiTtH+6nucpbm42YnyrprH70RxNiM2VSc1xBopnJA7aD5qU4jEs95lRc0CABy6n+dKSmV3PdCU+PlewLoSVhuR8uwP8AOdZbuMQSFJUESenaorlt7awwKid+R7aVNg8dAKRoddNdaoBBPc38eYMLBmLc8uh1O/YVpebUAHfepmCOQqK5ZjoACTPQU+4b8LvewouW185u+HlIgjzZSST05joD0r1ejCfKqfuMrF4eWCfQfvQdh18RQVzkcgK6Jhv9PW8ULdvaFeQ/FJAjtGtK+M/Ad/C3Q1om7nuZNo0KyDp6NP0puOgwmX5fkqxpYrw7yQLmiMNNfYHpz9qIxF1VLC8AwKys6wNtOh2rTE8MayzpiBAECdSoYifmjvSoWXbMF/u29geYO+h9K1vqa1uT8p5gXkyWJt5oA59RGo1p9hOHiM4gZWymdTBOv3+xqr28SERQBLBjrpI22/hp1gMVluAFdGUHIJaB3J59qnXfcXDeOcHK+a2JYpyWI1jYb76elK8bw1kshy7NAEKSNNdf0pzYxbX8zZSFCxJ5anrzoM4dArDM1xRqNNF0JJMbwabwB3OiQYSzcIXMYnYZgOW8Hf2q98FxC+EDatv4ijVlYRuRzIkHWubYHDoQxYFn5EH76nWr38F2rgTPmzrn84IggCIXT676UnPvHuGoHuNMZiwc7lMqnKp10mZkEfiAk0R/5NEyBhLm2DoTAA2VeWpP615xnGhbhKLcYsAcvygDeDrpPbWk93B22uKqwjAeRmPQagmSZOm/51mPY6mtjAZZYsHiiuZ/wj5jAEdSvMifyrfE3vEtOqqSTGUnmZB+lKMNjAltDfU52lYAPI6ydj6RNNbPiOPEVUS2O8H1iIk14WdGeZBf/Mm4bZCE+JBYcgZ19aaW8KWH9wa7jXr9qD4WkyzIIA2A1/nejsPbgA3SsHqd/emDQk3kNU3a2q6GDHasqUvb5DTtNZXplkzgpw6iIbSOn5174cQSNO/qNPap8KmxUnPrI396lu2iqgkg67TsD/3TWHufTItCpl51JldOx+4rx9gD2n3oQHzNqd+f5VO1m4IZtiOeh7fWl8z9oRInrQWk6yANfypRfwskgmJn6CT+dMLx00rBM5dOpPXpXTuLyYwwoyvthAATr09P80Nef7UbjFZiYGgJnXnPKh7Fs5pKZlBgzt9qXvpfc+c8jHwf4jUGW4wII0I1HrVp4f8AFBOl7KIG/X6dajs4dG8q20DHaADynmNqIxHDlicgJUQygbDrNNHgu62dRH0iRuR2rKM5uWbnqnL0nlXWfh7B2cgNsKQByEyeeaN9a4tw7ElTky6SYMHX610j4C4wQWXMoH+0wBPOO9Y3kY2VqMBfiaMuL4fUyB/J09K5JxPDixiL0KQGbNA3IOo+mu1dK4/8QJYtklhJ21/nauUYjiouXSWK525GfoJ2pWLGwv3CyGxUDxeJa4dSI5KQR/DWuGs3GZAikMzhAxGknTlOnOorgvtiI8PMZByqCRlkCdNY6k12z4Y4fb8FDkCCfl0+dTIP+a1MQNVKcGdlHEdSq/DvwfdtuL118ly04gDUEAazzG9XnAY9WSIAOYzHXQz9a84liCjZWOuwNBYG6Ea4TlLEHLl5x+R5U+peMbZRyaO7eNBUKY15/rWyXEPiSflOnqP4PeqrbxWUp4gKhjt0PUdj0o/A4hRcbMcyvt30AM+0/WvTr+EKJEz4m4UcRaFtMpLGZbZYBDEx/wASdK5v8ScOu4NENpSVJjxF0Utr+HfUTXXOGXFzFRqB9dKE4xwS1iAEdmhZbKvU7cuQ/OnY8hTV6kDg4zU4teS1JVN7kEMwjKRrB9TQ68WDMC9uCGJYrpOmXfrNOviLhqW7vgveW5cCg5QuWCf9wkyfr0pNwvCFrjkgZAIj7CnPmAYEGh7/APYJfepsOLWyjgG9m3WIOnRvvrRVq4E8NntE5hoiHn3U9qgWyoS5bZoWTqBqNZHrSW4ziG1OXYknT9qBfKY3q6NQRkJuo6NhWZnFoh80xm0A3071aeDcTsokRcLOQJWAD0DEkaCT1qgYW4Lki4xHef05iicKrhTlY5Qf5HSiOTku+j9o/ErPoTttuyzBcr2zqFGgOg+5bSluNwhLOLi22YEEToFLTlzZeuXn2pFh/iJlKwqqoC5surECJ1O2mn1phb4ut67FnyITBJ1zGQQWnl271MUMvxrlT1GqZrl1LRdHAXzIYyk9UYbsDv0kb02wuHVFC5H8ymAx0BHvHWaVW+J4Rr/hkFAoOViNGJ3AI+kdda1vEeI1t7jOuUZTmOkqNNeUihoicbKejqWEXHlRKKpEFR25z0qPGXLa5s7mFGbMZhRudegpIMVaQot24qOAQMxiQADM/UVXviv4v0trZuIZnPENIiIPrPrpQs1CQ5cn2m17/Uy2rFRauMAYB8msaSNdq9rmcg66fUGspPMya5ZGIDAhvrUzAMVA3O3Sdz9P2qDEMW80faPzry25MjtI5QfWrWO59as2u2Ybee3fpXhuykEgjpsQexqO1cKa8gdN5BM+9a3nXU86Vygkbm7rOv8Axpc9wzPrRNq4QIEFp0HbehsVi2BECRl5Rt6dd64zXF5HCrZg4suSMo7kaDSjuHYVBbuC4WBn0O2/evOHXFuHMGIhfWexplYYCMoLyPOIGgmefKtLxsIADTFysHawdTVbYTw8zKQBrGhBjT6UYXQgkbA5W1MnT8xNLMTcUMFXRWPT6RG/0qK4pFxhnCq2pZpEHbY7zH2qotUUTJ8L/dY2+SaAaCfqf5rWqkrclVgINyDoZIOo5aUJg8P/AHGi6pkSuUzJHJhuJijuC4h7qQWXMGJCNz3BB6CTU748eb4uIBAbRnrP4wLN+GRzI7b9qr/E8Oo357GrPZFtLTPkEEkZTMQdIB2qDF4dUyHJm8mkGdf0NIP6fiVaXRg/RFajH/T3A/1Iz+KVuoYhTqQN57Ht+tdPvILYJa0QjD1hv9xA/OuY/wCn+Hd2uBUtpczfM5IYGBsqiY+tdT4hjDbsKrkF8oGoOUkDWDuJ71Hw46ELCvyAiHFXXa1ckMwEQ28fXn1mobuIS5D+GvhnyoFENO0kjnvpRdwhcI0BkfMSVmYPp0I/WoMLxAXwpPlywcqIQc06NJkHbnXLm9j66mmDQtKrDIurW2BJEb66ia0xOIBueKrABElh0IOp76Rp2prgOG/3Td85OWTMAa8hHOOVRcVW2GtLkBzwsBZnL5iCANtDJ5TXp76g5QXCY28oFy0F82Z8hMFl12MaGRpy9KFu/GjL53s+EXXOJOYxtJH0qW1gL587Apb+VToSFnSddN+Va43gqNmS/cM/hYQBEcgR05a0tw1WDMzzkBPIGV/jOOw2IAdFVmzea6Vhi0j0NV+2jeKVQfMvXTfepb3DipySNDOmgHc9DXRPh7glkJMZwwGrQZ7r0rOy+QwJBmPRNzmZwfisVz5dgzATt0n0qC/bRLRBIJGhPXWKtvxrwTwS1y1lyNyHL2qo4K2r6Os6/KRv6jp2o/HzMuwdTwYoYvtqvlJXn1pthMNmlZygDQRPPShOICLrAbflpRli71+bStRHvc+m8QBlDVUZYewEMvrO8Haf4KkMBpBj/r86Xi5ymedeC6Y1/n+aYXmgAIelmVyHUwIg/X9qgxNw+QaEtqSO2h+vKo0xMCdTGg/frFEWW2AXUGQT33k9P1ole5xl3B8VazPDKYOxO50jfoKDv8IPIj60wxxaCCPlMiNd9z6V5hXzL5oqbysdfITE87xl/eIkOCuDSfvWVYgPSsqG2mb9KKLOIKkyDrznairFwEzy56SaryXHG5MbmvLLlnktAjaYrRGUEzWxfqQNADZlmxuKJtZAg5DNzjQx2oDKTop15gx+tQ4fiyooTKSZMdD3qXjCqtnNOpMe9cZQ2xLR5CMpYHrue+W2dxm9JjsDSfHZ/lGoPv6GimUMADvsPWtCT4oRTy99KHiToSTzMl49ah/CcCEQMxBVj5oGq+hn0ptYugsB4hltJ3GWoOGLlt/3FIUEgsp+uooe7hrahn8w18u4+vrWxhTggEzVFCT49ihW2XXyAsCBrpqNeVE+E9w5nYkgEJ5RljbNrzpPh8T/AHCtyDOoaJMcsvenXDbxDSxIUHLqee/XbnHrQZHpSwgkwG5wgrBhiwGbcEzzj/NCuipf8QByrknID5s/NSfvPQ1auMOiwZAgGem0xHTuDVf8ZAQAokaMQCTlGoiDM0OJg6g9T0K4WWdCmcDI0lTr8vXpU76LmLALcPL8Pp7felXCUsMbufOqZiVBJn6jmexmiRxFMwyLJCxB5n0O1VI2txgm3AFvHFK1m4Qx+YsNCBuR2iurLwu46/3ruYRIA/eK4pj8XcWGVMptmSRof3iuvfDfEL2Iw1iVl3RWY6REAyek9KzfIoPQg8yramvEsGGBOUhue/mEDYbHnUtzhVnCS1u5AyM+RoIgCZHcmPvTnF8TRCLbo+Y6KBEk9AP1qv8AxBw3O65yFkhR0kzAmpiJp4cpelJof7wPh3HD5zdIXKflB9BJ6anah8Jxs3MUCylEUMATpExrrzI1+tT4r4dseKltLgLMQSFOqgGIOsSOnaiFwyXLdxMSUQlc6yBOjtBB3J0gx1oPl7lJfHXITMVez2rZmEVvkZ4GWDDMRJJmNO9KfiDjiZTh3QMNDnRtVO8CRINFrYtf0rXbA84MQddJAzmO2tU/jLPnLXrmcgankO2gpOd+IqZHm5QPiBIrWMBJVbcxrq35mNTV44HxpFsLyIWIblpNctXEko0GCxj0Gv6CisLiF8SzbzSkTvzgwPoR7moWw3uZY1uWT4q4546uFEBVJ5eZpkfSKpNnHv8Ahhe/Oh+KXWF64ZMhvy0rU3mcjIhkDWKpwYFXVXKMJXl8hcY2HaJO/wCYPWjbIJg5Qdx9Ov0pfbxMxmgECKIR2y6CeWn61bYn0WF1rULsAc+m/wBv3qRecH26fyPagEv5Y1if250RbYPz2A578q4GB1Kg4MlZTBjcfQRpsPzpo95mQEJqogd+5pW6tkAOkj7TO9F2cSMgCuV7xv2EdaYmjDuarbcyWPL5evYV7bMsCBuNulL7gdDq2pGwHLsakS8GYm4NtlmOm9dyZAMZBkHl5FCG4e18Ax0r2gg3esrInzf1ohukxqpBP5d62w+FZjCqW7AE6cyY5U24Vw98VcFq0JcgmDpAHM11P4O+HFw9v+4q/wBREMw56zAJG2g9qrUExlCc0X4VdrKX0I0YgqAZj5Q3v9tasvE/9OluCRdZSEOm4LxodeR7VfsRw8QcoHoB71KieIgyjUb8vX96eFpajhy48R1ORYz4HuEpbS5M6ywjl1HQzUHHfgO9gwbq3Fa3KhdPPqFExEDzEga117E2Mq2xGoP5/wDdeYnD+I6hh5EAJB5ty9tDXQK3BZSdmcdbAvZYreuOtzQwdj9OdT3LDsP7twBQdQi+5MzVw+MOC+JeS4nmYZhlO2WNDPXNH0mqLj7BTEZLqxA1yknWJ7aTWnizKy17hgipr4QHiG2AVUgqw3U9uxoDCY5hLeYtJzDKSNeem1H/ANZmDwjKDoCvP1qBbPiLmVVWDDZT5j2o8i3XGcIhFrFlrWdQxKRmPqdtec1rhM7MzKMjMQAFMA/XXXrQGNTIUthjJJJVtVExlB67HXvRmXKM/ihCWAKroBHbkR1oVJuj6nhJcJatsy57ySJk/KVP/wBQDvRl3G28uVMzMD/7I79eYNDjwlZwqq8qGBI5mZ15jT71FZcpaBZt9IAGvpTVNfaGINxxiuYs4kgaDmDp710v/Tnidz+msoAAcgEk6QNBA6wBXJLVrxrgUiFXnuY/emI4a5XKLzjKf7YkwBrG3PvWdmLZGtepwYcmTaidG+IPii3hcVbP/sct5mJ0VToYPaT7U6usl28Wd/FQpK5SI3G3KYn2rj1jhzXAC7kkAL+nOrHwTjn9MUDyVUKkDsT+YJn/ABSeDdkR648yfIiXq1hA99mIKxDIT6DQnrz9Zoy2i3XtszI6xlBWPWffcUvxHxXhxbYZoZvKmm5aAPYmkXxBxO3hVs3RuzHT6ebbuRXIDeQx/Bj+/fwy3L1lWCMFmeRkCQO4JGlc143cZgc2stJkfNB260w4liRfJMBfLJjr19jH0pXcsXBpmVgNTJ6Ebz+daCeMOPyHf+Isjl+6QXMGhEISCYOU/wC3mBzmKkbCK0eKmXINOUg/9VGb9x3XysSDExy3OtR8UxTlgrAgkzB6dfSjGPEoOpwKog/E+HZnDAFUbdukaz6kD3o61CQqj5RoBuQdfqZFZiCrqFR9dJYmBvyrfDWMmrSxbQFO3SiTCqsSo7nlUA2IBY4cwuHOoHPU9agS4AdCR3FN8RBA0bNzDaT69qXY3C3BdnKCrDTLtoB02NS+R4/EWu5VjzcdTywmYNrrpqdtf+qMGUKCRJjLqNPpGtBm7lCgqMw/mtGI+YhogmYG4PWogomnjYf3JMPYYB2nYSDyjt0r0W5UNsBvDD+TUOLcspliGGmUbaelLreLZNScw2IOv5+lGaX1OZM/DoRu90khhIABmTM96FF0sxYLoVgn/lqB+lRf1VvfwwQfcfpFGcPwrlmFtS0jao/Iy7uYXlZ+b8q9VPf6VuqjtP8AisqS7wzEAxlb2ryo9feQUZ034c+H8PhwlxbRF4AyWnNB5HWNNvpVldZGoMxpWvggjynUdTNa3MQ4kEagcjofToa1gNS7GnIzy/ihGmhFDoWtkk7MBO2+360PeJeSoMjf1oS9fNoeb5tyhEgLsSfWvE1NFcQAqOcViwwRgNVifSirjqbZbnG/QUhtM11lNtSsg7ggEa6imP8AWqiMpWTtHpsB1k14G4GTCKHHuA38KbhEaMRoB+EdT1OtJOPcDs+G5tr/AHQhytPPU7bAb1bM7pbzZYZtTMDXoTS3iLGJuZbjFP8A1oN+xLcj1MV0MVNiR5BXU4ecfdFswTDGdAPrW/DUdYcHL0MDX35U14rcHjsDhxhxsUBkTE+moI2oTGW3uKPDgCRr2HT7e1KfOxYEnqRNkJMD/qD5/E82bnzn9oqbA3Ee2RkJJBHb1rXBWlLHPyOg7/tUPE7hd8qGI3jSPX+c6oTzKO9/9Ri5vUkw9vIoZWkE5T6Tt70TgsAwcsq6CIGn2pbbtLbIkkyf4f8ANPxbYaqwj+bxTlzBx1NPwUGT5H1JLODUXCT5SNdNZ6frW+GRZj8XX61OuGcyYGmp/wAVulhWyZfmMTFdujqbK4wBIT/7QOg1jn0qG/hhnZhOVdY3133Ne33CXWMHpBPOo7twsoA3JoeYnWUVAcfYzRcLMIMqBqZGx1oJcPcuMTduTueu++mgH0pxi3yaEeZtJO8c4pZcwbm6PCOw1zHb1oSoLdXMnzcCj5VHNm2HtwiglF1Oxoa7dthkLAgCJ1OvUGvcBafO2W4AQvmgGDrtE/eswWOQNcDRLCAe4rTvUjvU1xdx7dlbgJAJyhei7feonsrcIa7mECNJ231MQKMw5VrayWAXciJJ2AE/pTN8AjJALxExnzSZ0maTZY/iLuVVVs7LmMneJCiirTMu5VlTfSDrzg/mKcnhIytsBJIiNOR0I2pTetEK06ggAqQZGViPKdv+66up4GGYkN+I5pURygD9aiuF80oQwAETsPWJmsRvMhzSEUAjeD0nrW1vFAXCxtnIx2HT6c6eeo0Rdwbg93E3zaCwMwzvyUc/qelXTFfCFlcTZQSLTFg6kmZCltCTImKd/By2ktsVUKHJYA8joDv6Cm7WgbgYgawB2OuvsY9KxitEzyHJd3KF8W/DSYdkNotkutlVN8pyzEk6jRjPKKVYL4QvXXOgVQJLNzjkI510vi1nMchAbKQwPQGQfeSK84peLDw7Rg5DqdlnST2ApJxg7gthfuzOO2LKgqVAPrVz+FYNu4GfK7A/h66bz+VVritgNcy2TopIHlg9NR960NxkZZUx61nZVLSJrudO8a2kKIMACSDrpWVzl7rkyGAHQ5p/Osqb6U9yM7YE1kEg+tRtbJDEsZnQ7RRBsEnkPSfy2qBrDSfNoeR2P7VvTSxV94snxFCBsuUkkjn0+m9Nbj3crDw88FSuoEjQmZPrSHFcPveIMmSehO/bUV5xq/fR7LSVSIYERH1GpEjcUBapeygkAESXH8Yu2riF0CqTB7dO29GFC1zxGMmQqKPxGNWP85Uka5evXUtKWyEKcxHmBOxk7j6bUyR7Npm8S9/dXQEzrBgwAJI9K4hnmAUa7/EfXcSPEAYBFH4TGveKB+IEttbe4mZYUmUbKWPrFR2Ltm6wJfxJ3lCPzANIvjbE27Ftg/iMLgKoFkHbmZ0FExoTJzADU5d8QYkko2ZmkkkscxO255mBW9vEQpjYJP8APqa2w3DHe2FYaTAbbX8z6CjxwSFZQwJiCPvp9uVQkNV1I+BMQmVGeOWnqa3wNgEaz+/c0xbDFCAykKQBr9/zoKwwXnoP3P3riveosyPF4VLboTMGSZPMf904wotssicw0gc/pSw4ks0wAANJIo7AXQtxWYgydgfpVuHIf21Nn9NysDx4/wBw+2xy6MSQNdP5rWl7iIZQFWGU7jf7d6zFM7XsoWAd/TrIqW3YhyFi2YBBk6ztJ6mnsT6m/chx2GAUu85yJUggg7Dl00oaxbkjziD32pycMqWoLDMx3neTy5d/pS9EtMAFQoRIJDTPQwaBiF2YjLmXGvJuoLjnVTJEkbGgsNii7HWCefKP4KMvIYI3ilrtbJEiCDMUXi5mLVMZfK+spDdj/Mkyvn/tzJ06b9e1ScRIFtQAAY1gbnmZrzA4gZ8qnNm3Gpjv2rbFYpCQjqYBkt2J1mrWyjnwB7Bk7P8AKppwjEHkMxBHXQTJirPbxxLADbXN0G2kdaq3D7i27hAIKmSCOVGWsROp1Ma+sk/rQHOuFKY7iy4Ublnu31UGRP0ieenUaVVuJYkuZBlSQRB+U7RHQ15c4wWaJkgxqQe2ggj3rPAQr4YHnU5t5EkbkgiAJ2imY0XtPcICTtfGYEpmyrqV68p1qe0hLoJAFwwdPlntzqLC2iEDuGLMdBpH25VPwbAZ2mSDOo37wOhqkkhY9Rcv/CMALVsrnzAHdt9hpp7ip7WMC+RtWB0PblQpQiWtrqR8rEgmQeRMTpQaWwy5g3nmFQ6QdefvWM7+5oYsahdw84hnY5RJnb66T2FQ37htGLhHoOZ7nn6cqLwnDECgODI3IJ0PcA61nGsAfClTmyeYAnQ6Hb/l60AYkXCJU6g+GwK5My2l1MktEkn+c6Q/GvC2az4oQLkYGV36Tp0pjg3uPGYMB6fyKsQw6shV1kEZSCZ+9eK8loSXyMQo1OI3szMSxkncwNa9q54r4FxAdsoUrOhzDblvWVBWT7TH4vOj4TGC4ga0ZBG/IiY5jsa9Nkx53ieQ0j96V/D3Ebd63mtEwPKREFdJj2janMhokFgNI29+taAOpbjyV1IMXgPIBaXU7sdfrNaYrGPlUXAhiPKB5njkBrqf1ooEpJ1B5KNo70tvcOYgXcxBaJadQNS32FFK0cEfKFYkkOz+CfEYHYxA2Gbn/wBVuuDteGJ0YEEA7gnffkaJ4fZYN4gJaVAEndY0/f61pcv27niKw1IIAOxjb716JyZiNCLuK4GCxtm4PLICGDPYTH0qkvib14FbsPlPyZQDmH+4ASKd2sb4a6s4kxlJJE+vQ96T8PxwGIZAZYy7sYEDb25V5mpCZOTZ3BsJwZmZTqQPmkczroKm4jwxxfXJGsT6+nOrNfxSBfKnmIgBSCTzEDnH5HtUN5PCtZyPNqATqYOv8FZy/qDu4oD7T3LcV8Xth8OygSUIzE9t65q2DbT5ivbpV4t8R0vll5FiPyFc/vZiSTP86UTYyjkSfKKMJbhwEFT6z+4FT2MK5YKIHOZ6dKBw9+TqWppgsRbYMGOUjaef+afiQsdmO8PEXyCzQh960QmZZB2YzBJ9NoovA48ZCCksY8222kdeVB4nM4zO2gAjlPrG9aOYWSp1nWqjYM+pA1JLl9s4ATQCZPKDpJ6aGoMPig4unKZ+aR25gVuua2ynRlghlmd698YSMoyjLBkRNBQY0T/URk4takyGzjBMnpB/ehsfhwQdp5Gp8KyFWXodP3pfeuFDB2/KoWBVqE+Wy4ziyECa4G21rKY337+le8UcoZ0lh8vbb9aauVdFU7CCP531FA4nAOXBdQJO8gxzjtApy+V8weqE4Mm7mYCxKjxNACTA7/8AVaX3OfKgIiDO4ojiuHy21yOZJgyOXbpWuFwxCFtwo3JoRls8z3B5e4JiFKGQVBIMjbXrvpzqe2HZSg06kCJjX60Ix8QswGYg78oqXCMToGYqNQJ1HvuK18DUo5HuVJ1uNOGkm4vmJIEeadK6FwvCKFCEhgQTIiR6kcqpPw+ttyc//wCYn7xtXQMHhxlUWiVYCCd++s6/Sh8jJZ4iPVhyqJuKO5ICRCwobMSWPJY2PLp615w/MbiEBM2UgkMJDA65oO3T1phdt+HbLXoJDEz5V9CVO8UmS1bePD0uuMxWCBI2B1G8zp1rOyqTNYEFddS3WMY6E5jbOk6Akx13qDi9xokeZmWQraDUfiHTbuJpWcf4EJcVFcKDESBOsTJ17Vgvm4VuA5Cx1PQAidDvpXg+qi1S9yX4dFwyGfLGxB27a6f9UbhC5Yg3A0HdeftS8Kudyk+HcVsukydAdI011p1wzh6sg/Ces5fccxTU1CegLMc200Gn89qyordoQPOfvWUVTNKD7zlHw38TthUKLaV87STmI5AdNZArpfCOMW7ygWmBhQx7A8j3rj1/Bsiq3lBM6FhtG8H6UZwfijKrpJQMsMF+YjpJ29alVyNSSp2DD8UW4SbYDKJEzuQYP5VsmJVwbZ0bWenWPWK5Lwfj1zDqUSAmYMZmd9QD0MDl1pjw34wIvubqMttlAUASQwMyeRmT9qauQGdsgToOI4gbdxLWaEy6noeWvTQ0p4vxrwLmXJnBHlMxqI9xVS4j8VC8htjyu0jzCdCORB5Sd6rmGtEOAb11soMAkkDlt0jlVWLEz7HU8LbYhnEeLYpiUOVp1kaRzo7gt5M+a5GZhrrMjbn/ADWl/DiIg6XMx83KI0+lRcQtZDIuKWbRjGkaTHQ6VTl8NSh4+4fGpcuMY4JahSoWRl1Gh8uxPcEz6VK+ILoZYBgflmdd42E71QLuKzwrMGVZHlOu55HlEUytY674ij5lcQDI+v8A+tvvWUv6TwplNz1e4bi1tI2UmFcxrPmYgyT2EHaqXij4DlTJAnKe3Q+nX96sHxDiPIpmGVhlBnkNtdz/AJpbxW2160DEldZ0nuDVTeIxBLdwHW4osX+1MPCkajUwQRy7mkSkqdNxTXD8TChZAMbgc+VIRVvcLxlx8rf1H9p/mldhGnXeaie+ziIGg9x19aX4TEM7PvB5fznTDCWLjuttbbByAIZSNObbbU5/kJtNkVkq6mlqBqv1Fbh/EByzI3HL3o4fC+Kl2dVVEnV5Abf5Yk8uccqr9vijIZAjN/uB1H1NQurTCzhydm/zJWQp+GO9H4rBq4EaGBB61phW8dC4IWDEDX36CmPB8Fm8p1jUAev+alyZCvfcmJYmj3IOEcEuNl1AjUTz1n86k4lw69aA8RTpJJA+/fT866JjbWHwWH8doLEeRSYLGJgUmw/Hji7L+IiIoB1EyOnpUxdh8mjPpipzguzv5gcvKfyHeveM8QXILSn/AOv2/nSmPEbDEqpcqhnaJ9zrseVBYjgdkZfDclueoP8ADVuJlNEwFAJ3FmGZVGmgO8VtexjKYAEHeeY/QUfe4eqrlDAsN+3t+VRtZUldJitBMYIBBmknh815KYTwD4jXDSTbDSZ0Me+lX3iPxGLdpWQZhcAOojLp351zDE4XQ+QgNtFENjLpCpcuysiQQAYEbHUTHehfkAdxD4nxzpvCcSmJsKrFA2fKSSJAJ3jTqYppxngee4mV1VkHljfkJP0ArkD4o238pOhlW1Gn7imvDfiC8jZs2YnfNrOtJGYgfIQsflsks9/izeJdYxKEgBlBDwIn1kTUfw9xM3GIvAMZgEgCJ5aDSheOlMiMrA5jmMa+8c/2NajGjD2wmVS90C4W/wBo1AA76fnQtk+f4EcfKByg+gJZmwJttlK50IzBSYI1jQ08wuHYDy3CR0b/ADST4fuvfSb0gj/1GIMc/pIFWexcZVIcbcwJ9qpRgRcc/lckuSqDHP2rKrjfFmEkzfgydCCPtWV76gkn1D95zXitxbzKEnwlUAEjUmATM0D/AE0EmJMagk/boaNtMqDWcp59DQ1vHKwmSI5xUsV1N8NZbKG5/wC0/UfvXgss3zO0zPb2FR4HGlQobWeY+uv1prhAHJj7/wCaZhxHI/ETtAwX/wAa7gMNCDpvU78RC5lNsBjzjeijZKKGW5rOgj6RvQfFcVdYAFCqruNp9DX0OPEMaa7hogURdiZZQ9s+eTmQfYxufpRt6yj4YFlUMQNS3mnqK8zg4aYIcsTMcuQBHalKPdQnNqNiJIOo2JGo3oWIHe7nTJW4VaFlbhuMr/8AKNwT9deneoMJhsRllVYqGzCD0B5bxrRSKQoDH+wxEr80TEweRBrTFWiqsLZuRPkViZCzEgcz9qQVA2BUHUPt4pXTNdtLlPlLRMHlpyO9a49VCC3abU89Bp0ND3MLdW1lcQqsDc1BIJ2kUytYI2nUZC4YSSJmPeqB8huH3En/AIYoubw1buz/AKCjPh34NvYu4wy+GsGGAkZuQHad6b4TCePi0sANbQ/MwEEncCDz711bB8OtYcKLUqFWIJJ76zrPeoPIRAeIiWUdCVX4V/0+/pmzXity6GVhEwArAjLPP1q93bHzMyLI0HWN9Pc1tdLAq5+XfTcSOfahr185vLrJ2/nKp6hrjZot+I7rJhhm0mAf8+oqgYvGplCpZtrCgF2Ek9THSa6PjMKbztZY5JgjmexH2qq8Y+HbXiYe21wsxuRcTT5YJL9QNOfWlZAfU5lTitA7lHsqoJFry/7iNB9Y/KpOGYq5ZbO7gkHbWI5idzOmlW34j+H1w657axbOw/5EnTrEazVQvYNmUHq0KPzPpUOVCTRkdEGXHjnxHh8RbRWQnwxmC6ATEa84qt8ZxrrZPhgKHIJUCA0iT7UHiVUHSGFtfMPQbeuprXDYhb7uuoQKCk+n5yKQMRvl2BGfJh/Hcicf1K/Ocw27diOlA/0121IaT0jp+davaCGVYq380pmcS0IX82m0ifaK0ceFlHxqu5oJ4rrTIAR3R7i2wdwBJbWpXEIZHP696MxItnKcpVmgAnvpJjpUV0edrZMxoDAqhWNTVw2ybFH7SB1JAJn6ft0oMkakKWJAGuselHW7pUx5hGk9+9a3NOYBUe/7RTLsTmbHYkOGxqEhLg30kfr0o5bShgAYUCII/UUnt2c245+9PsDYiFO+neKy/IKrfGfPZwqtSxphuG5gsICepmnfDvhZ/njX8IYjsY6elM/hW0ocqdwJPTtrVr0A7VNhBb5XOokorfEYsP4ZsvnH4SI17dQe01rxf41e2ohEVnQxFySvIE6fardj1tunnAIiYYDX351zTjNnDpLJaW2Rv5sw12jpV/M1dxpRuzFC4S2wzMJJ3JJ1NZQ2c87kdorKTucoSK8zOsldI5ml2DksFAGmvr2rKymCEqgqTDbt4GFG/wCUU94YwMq3r3rKyqfDYjMtQF7kjeUyJ8rSDP29KBxl1robTKo3M/pvWVlfQN9o6DY4v/T2kzQGIAj9aIwdm4We0SrEQZ15bbiZ0FZWUkj5QWk9hRlQyMwTSAeR1k9d6Av4wQQB8zHKxnNpCwYgFSRXlZSjo3BkDC74jJeJIeM2U+3tVhwGEuC+48SSqAjTTLGg7GsrKfjFAwxGvw6zFv6zKPJcURPLaPY/eunTmCOBIYfKeUjvpWVlZuZyzm4J7i3iuOa0Mrbco5UltYy8MuUiHJCP1HIkbyK8rKSTNbCihAa7k9s3rrG490iGFpWHNgILEev60BxTgN3DOL73PFLsBmO+06z6VlZQ1YuTsbyKI6v4C9jURGAS0plmkSdNlA20MSaRfG/AbhWbaKEsqxPmA0gRA7a71lZQOoIJmfnQcjOd4Um3fuq2qNAYdCVGvtXvBlKtG6jSfyrKyjXGvH+RLMOBDjP5ElW0ubOygqxJ9eQ0qBbDHMygKARJ9eVZWUdCgJrYlAQV+J6/hyo8zMeZ76US+HAmdD7n6msrKFNgxi9yG4wIAY+Y9OlC3UADduRE77a15WUGQkLJfNPHExEnw1iVU17g2OpnnFZWVmt0Z8qe5dPhr4hyXIdQZIBYbjkDArolvLzMcuftXlZXsSipViJlU+KOILh1FvM2dwwQa/Y7aTOsVz+6udCraxz79dKyspwAUACUOfUntW1IEgbVlZWUM5Qn/9k=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462" name="Shape 462" descr="http://217.70.34.228/artiklar/images/bilder/callistephus_chinensis_mil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457200"/>
            <a:ext cx="3505200" cy="2993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Shape 463" descr="https://classconnection.s3.amazonaws.com/566/flashcards/1083566/jpg/callistephus_chinensis134729301593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8310" y="640404"/>
            <a:ext cx="6096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Shape 46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 lang="en-US"/>
          </a:p>
        </p:txBody>
      </p:sp>
      <p:sp>
        <p:nvSpPr>
          <p:cNvPr id="11" name="Shape 469"/>
          <p:cNvSpPr txBox="1">
            <a:spLocks/>
          </p:cNvSpPr>
          <p:nvPr/>
        </p:nvSpPr>
        <p:spPr>
          <a:xfrm>
            <a:off x="803748" y="5287322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Callistephus chinensis hybrids – Chinese Aster</a:t>
            </a:r>
            <a:endParaRPr lang="en-US" sz="45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 descr="data:image/jpeg;base64,/9j/4AAQSkZJRgABAQAAAQABAAD/2wCEAAkGBxQTEhUUExQVFhUXGBsaGBgYGBwcHxodHRocGx4dHRgcHiggGx8lHBwcITEhJSkrLi4uFx8zODMsNygtLisBCgoKDg0OGxAQGiwmICQ0LCwyLCwvLCwsNC80LCwsLDQsLCwsLCwvLCwsLCwsLCwsLCwsLCwsLCwsLCwsLCwsLP/AABEIAMIBAwMBIgACEQEDEQH/xAAcAAACAgMBAQAAAAAAAAAAAAAEBQMGAAIHAQj/xAA8EAABAgQDBgQFAwMDBQEBAAABAhEAAyExBBJBBSJRYXGBBhORsTKhwdHwI0JSFOHxYnKCByQzksKyNP/EABoBAAIDAQEAAAAAAAAAAAAAAAIEAQMFAAb/xAAxEQACAgEDAgUDAgUFAAAAAAAAAQIRAwQSITFBBRMiUWEycZGh8BSBwdHhIzNCsfH/2gAMAwEAAhEDEQA/AKBgkJyspIyh/nzgaTJEskjeOgD/ADMHyJjLMryn48vuIHxOCLkIJGpGg7wmjTY52aJE1DKATMZqmh6GFEyVLQSwWSBUOKHkdRAqcMz7w7D6mPAvKXUlTWcRyiduPBiCdCzxtPmAqZOggmRKzkEBgbObxooiWWar2asTwc5PrZH5ChUikaTAyxfKddOcTzVOc2ZRHBQZoHlzTvA1BqBz5dYlAydkxkpAJBcfyj1eGpmNRwaN0EsAU24RPNSSm/3iLJoGQphlIDBia94cY/wyZOERNWFIXMWcqOACSSVcC7MOsa+HNjKxc4S0qEtg+c8uV46X4/2UF7PKlHPMlAEKS7ElSUqdDszO7uzeqefUbMsIJ9XySvk4tPlOHSMytXESbOnLBYDIeNjXgYFnrU7gEd2+UEIMwJBKgoO8Pdiu+SKbjFgiqlVYkkw1weGzqCSQNS5+UKMUzsP3fhBhhsnfWyS7AV5xPYXzxfUtuzpQDDQQbtFOeWyA5B1+kJ04jKSirpvDLB7QlplrWogtVvYRKEkVrF4alfihZMw9YNn7TClEk3jyYmx0MSGkxRMSRaFJlFzFnXhVqSooSVMHUwdhZzwFbwLJwRQUqIBYuxtTjA70ixRfsPtsbUXJw6cMHK0hJUs6hnytdn+oiHxDjBOw2HUlg6VZwLZgw+ReEu1p0yaorWXV6ADgBA7KSzBhwMAknyDLE4VZJh8OM6HTmGYAgFn5PpHVtmYNKJRUkNu5UjgAwEcu2diCmYhakggKBIrbX5R1bA7QkmUkJUC6al9XtWOfUrkhXtHZiZhzAZVHUWfmIW5lYdaUhOZ6kNoKA+8MMRt+XUI3ik5S1ue9q3KJxg3ny5lFIIL8WVb0gJO+h0sclFSa4ZV17NKsSuYobq1ZnFR0i24fDywwlihDKA0MQzJKCo7jcC9xx5RRvF04jEkBRTlSA4JFwDpBxfNBY4b75OjylEshw7sHPzhN4z22EzZeGQQSgjzSH+LQA219o5v/AFMxKgrzFFWisxf1vG8vEnOFKJfM5Ny7u/MwbQxj08VdssW0NmFUxRa7ewjIhxfilalkpSkDQNyaMipx5LYrKkh9/wBsFBZIK65UqUSBRqkX7xAmXKnZkqUQXpW44uLxLg8OtKWMhOVzq78+cez52HCQop8suQDVNdWe8V/Ydr3EuM2UZLhCgdan8aFasQDmSadCzmG0lKVrUQH1JenpEe1MPLbMpNdCBFqfuVtCxCplkuUjkH/vEuJxxKQSHOhag7xgw2cO5Bbi3+Ymw0goSc5BBHRj9XgrBpkkpCZpdw1PURMZYSWNxG2Aly8xyghVKH6QVjZAUA4gGwkIsSJiVFnrZ/YQRIxEyiTLUVGgCUlT9AHg2bOKgASKaEdr2h/sDw8uYJc4LBSFALCVqSsbzEOkUNQb6wGTLGEbkcouwnwlsCYrESlT8MsJdQ3hlKFJDpUpBY5SbEax1OWkMx/vf34GFOAlFCJaCpSghNFKOZRIDOS7vDSU7fJ/f5x5fV6uWWal7FrjSPn3buHyTpkqZkzJUXSFOz1Z+IdoTy1l8oCQBQvHavGPhCWtOInypWefNMtgA5oQCz2cByeUcfRhwxUH1rqPWPSaTUxzY7RRJOzSfLFKtSI5M9UtJCVEVdxQ+serS4oFUpX3iCbKWEBZDJUVJCtCUs4HRx6w2gJU+qGODUtWYlZJLVBL9+MaDBrcsqhoYj2HdTOaOS1LxZZOyFrRnllK6OUJU60jiUX9HinJPYy7Hp8eSCdEOB8LzFhQy5VBIKQoMV74ltW28deEGbP8OKmSwtO6pMxaJmayQlGcGz2BB7RctkJmPJnqdSZmHMuYf4qCswJHP6Q5dAUSwZWYLHEkJDkdmfhCEtTKxxYVVJHOvDuzVzZGI8v4l+XLBJYMVZi54boHeFWD2QualakMcjU1US9B2BPQR16TLlAFAAyEE0N1FyTSgcntCXD7CTJQuWhypT8mzUooWyoBHc8Y7z3y/kJR7HJ8TKZqX9oKVgVKBUASOMWLxBswzkHEILSpZyy0EgNKTTMHL1VyLkmPMOlaMMhQcAlnIG9Q2e4ApTgIchmW0yNVinPPtSE+F2e4IQM6mJp+1tYIxeAzypSUiwUVEt69IOwK1hkoYE6gVhlO2ZlXKqd50rrcMVe4iHmosxeHyv1PgRYLBBCQIc4LFKSySHBIAa4ct6QxkbCeuajaQ42bsVCJRWpOZTiv8a6QvLPtafuP5MMJQ2SXAnXKI3VBi5I5Rz3xZ/8A1LJDgZRx/amLf4j2gUpmTEliKDlVn9KwgE+XiGns62CVcHGraUhzHO1uM3+F8rJSfBXJkoOGDj2e0YZVPhBL/KGe0ZLbwo96fOApSCqrUBu1CItTLGuQMSga5RHsTHy/5N3MewQJeDtBYl5ZQCXd2vU1qbQuxMyYpTKlpKAGDmzitK1hltGfKSvcS+bgqoNNWqIVZVqzDzBTXLbu7Qui9kUrCiW5SQOWWI8Vh/MSCFuf4g69o9wJKEEMVhStwkVJ1v0ifyCx38pL3AoILuR2BMPhFvo4oA/ZyfpEmGSE+ZmSotYip/HiXDYXIAUmqiCok9h3J9o1mzj+omqXVRRpfhHXyWvFWJT+WgbZ+E/VzKChLIuaqHale8PNqYBUuWJiZiVylUTMbWoYi4LgjqGgNWIUlLB1EfP1i0eGcalEkJqynJerFzUDhZ4GUmuRPNN40mij4GaDiEJmoJlpUkLFQWevN2jqnh7ZwwstaAoLzrUXarFmcdAO7wvm/wBNMWVLlIKiGJar2D9mreHZCVplBNNN4tTg/FvaMzxHI3BJd+CzT5Vkf2D5OYJSWZ2ctaruev0hki5Oj0gKbOdWVNQQPfT0gtSgCAe0efatjUuT2Yd0h2Jp+c4+etuAIWtFcqVqTlBY0UQHDR9DoUA2mrRyrxns3DyZo8xQCQHZCc02apRKlKUTQAOwJ5xs+Dy2ycfcoyNJHPp2LGUJAvzrF18ebJMjZ+z0BDsVFRagUtIUXY3vypyjPBnh4YieJyJafJlzAShZcm1ylg4G92ArUxeP+pGx5mJwyEyk5liaCN5mcEPzuB3h/PqYxz44X3d/iv6g02jlng5f6q5T/wDkkzA38jlJA7EQ+wGGMudhjLC85QFqy1NSrTQMK9YqexFFGMSGzFMwp3Sbhw4IuAQ/Bo6nikpmZZ2XfR+4fE1xbhX1gtVLbP7oc0sd0ePcKOKyhyAUqqAfbsfeBZuLyOtJZJtZwfuPmHgTD4wzFgOASr9osf5AdL84gxGFPlnMVJBOYskKCNK1rU2GnGM/bya0IJPkdSJ+U5U5uZOpbQjSsSpXnzAv8LEvYWeE+z8QVBYFQGCn1UKbtN0DifrDDDgKN+rmg4Bxcxz4JnBK7I9oYZM1XkBICFJBUo6JBYBIBoSx5Bzxiu7Y/UxCggEgEIQkcEhgAO0WealQzlCRmKg4L6skPwSke0RYHZpkoKHBWd4nkAWbsT3PKLcc65/f3EpwSYp2Tgyk5ikvpaHaEk3A949WgJOWjihPE6+lu0SJMXXfIKJpaYcTsKTJUl7B+zaQPg8CClKyq+nQwxxcnzJK0pUxULs79qQjmzRc4q+gvknyqOOeI1pVllH9xcDpFVThlysykqANXbXtFs8TYKZJmfqgpcDKaUH35Qjw5CVKZlApYGNvDJbOBfKk5WLcLilpBJdTiuuvCNp8yZMuWGjBh6RuiUFAqKSDV+PWMQFVSkpoHD6/OL7Ka4BDIX/L5CMiR5n8k+kZBA19y8zdmoUnM2ZThk6gE3pc9oK2nLaWEJygjTK99X7QrVMVJWJgUcilAZTowoQdOelWiwTcdKYBZDKOXopvlCoyVA4gpJHlrDKqpL5Xs4BtEOOVMUrLkzOaF7w32rLmh2/8YJBJNRpQNVwYXeYyrkigA4jUjQ2tBpl2DTSzP4JMPLCSkGpq9avwPSvaC9p7ImAvKHmJIClAllAmpIe/TRoEkBRzKcslQFb9/RodYTH1CT8IoXq73re7kwDfNo09XopzwxWL/j+v+ROoEOMqgsD4VJIPXmOcFeH8SpUoZklJctXnDoYthlCjQBq6afKIxJExTOz8iz9rQE5+nk8plySn6GqZAufqLjl7xYpeLCkJKVcHFmMV6ZJIUQSHT6g84L2cFFBJISlJ+I24tzPIaNCWqx74qgtNk2Sdj7Y+MqWJoRWwd+MM8fiT5gHt8/n7RVcJjcpJkr81AO8moPF2NxpBqcZMJC0SlEalKVNq9fXlGXl08kx+GohLlFkVinLV4RynGbPmT8WZszOmSvEeV5hpdRAAB1AFtI6Bh8QMilOaJJcVYn7PEuxtjIlyDLWSt1iYoqJO/m+IA2cBNPvF+kn/AA8ZSffgltTdIY7B2cjDSUS02BIfU1NTz46Vo0NSXBFr9oVgswJuuDgv3/PaM2eaUpbmHKBzbaGwpeGWnygQhExTkjMc2UD4iHtqAak2EZitpfpkJogKs9QTq3AtaOg46W4zFilCFk9Wo3QPHO9pHLmqSgWBBe9A4FW4GNjFm85Jsf0VE+zp6RLMwHMpSg5BcMc3oXAgfa0oypUtIuFKSDyKiWJ/2s/SCE4ETJCkl0/DlV0BvTmaDlHmLdREtkkZRvOKlq1Yt05Qa62aEH6j3CTBLSEpskOsi+8WHVz9IZ4ABAeyRUve9OvOFycOlDADOpYdzfcIIoBQOSYMnsQnKpP+oUNX+zM3CAfJMqfHuNZEkKLsyamr72o+8EEJSVTLH9zsaNTo5bWFgmVSA7s5AqGsK9jTnDXEZkylKAzOljyFn7REVboQz8ctieWk0Jso371tDbASSkqJ0bodfpA2Gw4MvJmDu9Kh/wDEN8TugtVw3dJb86xTqdRcXFCzl2JkJYMCGenAwaBYAN+PAeYEpNDZuLtWCQqo6e1IzJMXnyIfFmxf6iWlCUJKlrAKjZKN4knXU2uSI4rtXZcyRNKFAoNaKBBy1AIHA1rH0aEuw9o5j4m2DMnz506bMMuU5QjOQknKWZIPxAgEi0bXhepkvRLp/UrfKOcSipgyqnleCTIKZYUTo59faDsdIl4fOxzbtOQ1tCxOZKiBmVmSCQRTLweN27K+gtnI3i79gYyGpwStHA4UjILcBsLdNwxCAgsq1FEJyi1zqeEa7TwPlrClS1+USCVJ3mbiBVw0FYGYuQfLXmm5qkmoDNUv8J1aGc7aKszpy5W1eno8LFksqjLbLj5EG3cckIRkOZJIU+Ugk8FDVx7QjmJTUpKqkqA1Dj87Q68RS0pBUkD9VJdjTMCCkjgb+sIZS8yJdBqKaVu5sYLsb+ip41++4SJz5iSGLFI9xzidQoSC7DhxLD3iGTJSlBykkhSQ5Fa1LHlWNl4h0KToFEDixbXt7xBpxfA0kTd1rln4O1OwAcNyifDzSlQVYOK6ULGsKVzXQDwIDguQlmZowbXmyd1CykFILEBjSm6QRbWAmrR5zxrTRgvPXXhf9/4LNiPJUZk1SVOgA0sb6C5prCvB+JkqVkmygJYByJuR6sKnUNG+y9pCZKWrESgJYSQuc7Al3G4Azvw6awDszZjTfMVVKXYt8fNoqhCoUzzk5JysYScIhU4TJQmJQxJJ3Qn/AJG9tHix4ycnyQp1M4DpOiqHW0VbF+IkImhKgpKEJzJA/cp2A6XNf4xHivERWGG6k1505/aKc+HdtfsHiybE/ksmw9roXPEsDdCVOMtwWer8IsRUEFSb7tD7GKf4VmGapZzA5ElRe7mnCLOZmYO12SOT6xmateqjT0S9FsaIUGlvRy/cJ/vG8ibY8fvEU9eROX+Jb6O0aSlBknlQRnyG0rQbjpRXJmoT8SkKA6kERz3auyQiXPmZ1gImplof9xLBRIF2rTiRHRUzN2Kj/wBQZiZeHlyxkGeYTvE3+IqBvdVTzh7R5HuUEdhnKEqXuKdgYhZl5FVIBvqK1J+kKhJSmeEpKviAYsSxNWLsOQOh5RLs+crMUy8iilJV8Si7aV5cohOIQshRSxIDZhUmmoo4LhzWNXFjlKTNfE7fA9xcnKFTCoeYlJFbAF2o5ch/eAMEmZZDPoVF2Dkk1fi7NpAJ2kMoTWjinavF6H1iOXjywqWrY3/y3yi6OmVcl6xSqmW6TLX5mWWgqdnVQItdJBPo2sWTD5t0H4KginQgnqbcjFV8JbdAIQsgBiSo9aADiftFsSsCawO6rfHyf5gf+0dHBGD5PJeKT1EcjhPp2oClIKZoRcZv7fSDMdolqZ7v3L9vaA8OoZ3dyVE5QDTWpgz+tBWaOlQqGuTrbrHn8quTY3G+CSTNBLEiiyebHhBSEb1wwr61hXsokqNyH/j8nNTThDCQnLnUp6kn584okro6ap8BJPqSYT+IcN5oRLU3lVVNerBIcfOGmHsFCAts4ZUyTMShWVSiGNasoFqVLszauRF+lfrS7vj/AD++5V0ZzHxhgJQzTkyylLZVJTYJpVuOvWNtqYaSmRJMlpp3WSk2R/qUSNNIe4yQlClJxOQhQYSwczmr5haoakVyZs50pQlQlso5Snm7pYx6hKopA9wWYQ9JExuqfqqMiM4ZSd1fnFQuUHdPMU4RkTXySWdSTWozcyK04wvVOIvQ8KU7ikOMbshaEKKCiXMJplAL9UkdnEVozVkETUgKcggcqOIgT1keExft6cCkciYElnPKYkU+EkijPwDtyjbayWYGr6xFs2XlQtSnOlxY0o4vB9jd8Ma8mKXybYWbRIuczn51gzEJIpRikEHjd+8KdnjMtsxbWleWvKCcQs+ZUEEFjo9OEQ0a2PJasYTxus7UAAa+pr1/KRNs3Yv9QpK1lSZaaNqsDQHQO/aCkzUFkTK7oYipTqAG7+ohjhsSAAKhhoLD7xXkltqjG8cytQjj9+TNtTA6EpAMtFEoSN1Kxy4gMz8SYDE6jkwrwO0FZ3ClOomxrU3LRbUbNTUzAh0qCVFnZ9eYpAOVOmeaeN9ilytjYnFrzpkqUkqITMBAGVO7Y6AsX5xZtjeD1LS8wBKkLWgpV8K0gZUqTR/icv0i0YBCUoHwjKs5TYAkN2f/ADBKJygsJdID3NmNajkfeFsmdt0a2DQxcU2CbC8PDDyizgrIUoXYM2VzWl+sbyllLPyI6Q0TNBIq7vUMG0asArmh95LAKytViwdR7WB5GEs8N/I1DHsVI32xiGGYCqqNzMESaJQ3QwuxlgO9uFb+kbp2mkS3Z7inHqIz5QYTdKhtLxAKmAtd/tHNP+re0XxElKMwWhJJoR8RBTlNjbQd9IuWCxzX14uT/eFu19mpnz/6hkkyJRIckuqpZnYHg2prYQ/oMco5N7XAlnmpLbF8lFwfnpbzEhBqc1AouAK8vueUeLn2FCXdu76/lIsHjGbLzyzLIIMvNR6OxHK0VjEFms4qCNQQ/wAo3ILi6N3w9NYIuV2/clM2hbWr/IjhEqsuXdSrduX6Dhx94DnUlhQDZrtbtw0pEuGU0kl6lQtw17O0GaUZcjHAzyhlGtSw/wBWhPID6RZ9n4xYKA1UjeAqwNG5aehiqyb5rgBgCKOftftDDBzVJU9XcOHaps54a9ICae10hTxDSxywbrlf+L8WW+RisrlAbNqRZq9Le8DYzGKUlLUegL1ozhvaAtn7QCphUVOkEBI0LcaWJ9owYhIdakAuSEvbma6R56eJwlTMmUdjp9R7sTGKJZRegbRhwIa8N8ZMZQADhnU2n27wh8PyqjME3FndmcV6acoO2nOddFUTTL9WhXIuWDw5DyVMdLCpOloR+KdoZCgULOpQSouKXKUitCb84ZbMUMuY2GtoqXiraAOITlyrSEsS4oXsGv3+cNeHr/UTYpnpdwPFbXBUnynANlIQlSns73boxiPa2DWFGUFy5hYFSc2RQJrShFA1a1eGGz8vx+WHDnNWgb0pxhPNwnnTpqlzScwBAyjdFk1Z6AR6CLUuhRiyKT9PQR4nDTwo0xA5BcpvaPIdInkDKkKWBTMFULUPzjIPn2L+PcZSFzDkkiagTWfeH7RqXLkmA/EuzGSZiV7wAzAMxL34iK7tNMsTkTDMJVMN6s4ow+3WLzhtmAoKVJSHDFvvxgZUuSrPKG1qZzPGTiQxD8IySsiWEiytSKaODWzteOhTfDMjKWQT/qJP4IQYfw/hwtSpswIlAsAsgBZq4BcOkUcmBjlj0A0Gt8htPoUnBTssxlcaG0O1t5rhlG7gjVq35kdouB2xgHVLEyUwuWcK6LIZXakVbbGGTImkSapmhwBw/wBI4OH5QSybpU1Rp6LXu9k1V8pk8tH6hWDQ1FLFuenMR7i8bllqNiaJbifYRDhphYAIWp3zrY5X5cW/lAux8BMnTUrUoMhYcKDggGoawBZoCSt7n0Qr4jN5JKbfp5SBMPiQlSA9lA068bCOr4zCpOdSCP8AUh6iru17se8c62psQSpy1FPmygrOpABFFKUwOimYukaJNova8UkIlLCClRAAdwSGZlAlzQ1eF9Q/plEjQ6bdakTIcpYgIUwCxWqf5Dm1Yi87I7qdSFHOTVxlcFuEa4tIMxMt3Ro1SCf4kWABq8bqmIROYqZKRl/3BVEg8QxZ+I9VWrNzFDbFLrwE+cWQCzu7tUPpTnEmJnLCSyMxVQBXwnrxH30gPGrpJUpk6KA1NC5/NYnK87VZnATmcE+gDmzDhEJIKULj+SVIZNakDeNKtW1hawtAmKnoAOYHm1Kt8o3xE4pCSMoegdtOIZzC7bpYJU/xMnIRWjVDO946ONSfJl62MoQckBTMUpZZAUgC5/cfmw7QLMxv9PnSoEiYkVNwoOxfq3pGmMxSpbALBIcKQzj/ANtO0JcVNClkEEOQGJcdeXrD2LGrEtDC8+1/z9/dfh0TTUHKhQa1avXMWoeVOkCzyHAod6g0Yl2MH46ajy+YNORrTTSBcNLzy85G8hRD2cGtXuQflDh6trseY5ACVJoMpcC9DYd6ekSlDSqhrEce35pAGLXnUG5Nd+FOnCGyJ4oEmwA637m/rHFkJephmIUQxqP0wrvlyuG7xDhQyiFCrHKxBqRQgGnaJps4plh21YvViBT06G0C4ElNaM93uxejxPctXKHGy8Lm3VuDVQbX8u8L9uYwJWEKKlAEskFuH5bSGmyNoIS7ildah6fCb9XeAtr7Q/VSEKCW+IpDKLaFTknoGvGc8Unnbl07Hm9biyzz7Uur6j7YcxQDFKgkOzh2JFxVnsLe8MMaRIAmTiSCqpANX6Bvy0B+Gp36kxJWqu86i96s5e1ubmNPGM1JUUeYTUHKAMooQ/HNXpWM7JjTzOPYSnkeOLXcm8UbaDmRKKtAQwyqFFAu5PDQXMI8Hh8xJNeA/BAklA4hPWHWzJOc5QoniTYc7tDmHEoqkZebK5u2HSjkQqgOYFJeoqONrQDJw6ziAkS3SpP7S+XTTi9uUWvyJJQJZqB6vxcViuyNmTUElKwSCXCF0UWavZofhSLtLkjGLTdM0xGGky1FCQUhOgUA2tm4xkerweIJfKP/AGH3jyC/mN+bD3X5Eez9jykFPnLORT5ZTklWU7pe6W40u0GzfFSM7AhDKyhOVRJ/5EN6P1hdhUrnKlqEpRz5knMw8spOpUQzg6cIeYKRhZJIWtJWLpS5bqWfWOfyBkjHq1b9iXEYjETUeWkJSCGK1XIN6BhrCLbXhCZNqJqXygBJBYMGYF6DtrFhTtzDhTAqDm5TT5n6QdOmJyBYVmTxSX9vykLtzTtGa3zdHGcXhDImFExLECx1PI6jnDXwyc0wTFJDpSwa1XBpYducPfFkpE6Wcx30AlCh1YhvSKfs3aBkAFQKhX0594vUvMh8jUtRKeJQXY6ZJSlPw5Q2go9L8IDx0lpiVSSJa1hSXZw+UkKI1Yj5xUJHjQZw8ohGu85HMBhD/aAMyZIyFmzKfRmb2MB5O3qLU11JtjzpqZeSZMzr8wvRjdqUY1fe1zciAzxOJmJSywUBLpzcLEHMDldibkcIWbHWc690rAWcq1MkJIow3rUJdmrDcY5c0KCRoouzgML1AezHqIUy/Wz1ej5xRfwL8FImlK5xDZLKqCaVIOZ6gvZjpHmEPnzSlWY+WzAgFw9aPUuNHqY0we0FNkC1KBFyzBqsyQS2hdoZbNRLQgnMQsk7wuLEty58zAvjk0NzSYTtbD+ZIDKahIAIGurkAu1ogwKwiWrIo5uPDtpCnaU9QDEEqVYkKANNCRfiflDbYcrdCszPXKR0YUprcQLVRJpRhTZvg8ZmSxTmyndcWqLNUGMno3VFx8Ct4irAE2NjYRPMSM7spykPbUFhUu4+vaF/iTDKEtAQQkEVq3QPSmrd46PLoR1kksbaRUcRKmD9qm0cQCtBCg/CrwZisSEDKFKKtVZiB2H1MCIzLB1y8fvGjB9zz+lyLFmTbJ58101dh6B7O19Y0wmJUlKkvRievIdq9ogM8qJBLMK+2ke4SUCoGgD+1wW4/WL0erjkUmnF2b5M+YhRChUVoR1Fj2iXATMy67w0S9ePEGkb7Rw4RvINDdI0sf8A1aItnAu//LLSrdWc8o4tXEqH6Zw8tl5g5GV03ahALXcDtpC3CS1O1Hv076VppEszEZwkWYAGgfi/MntD3YmyErTYpNXPHtATmk+SvUa7Fp2lN9RNinVN3WfTLyAFW42ePMTukEsFGig9Qz1bua8ocbX2yMOPJw7BQcTJoSgEk6AgUbi8IJKfMUlCElSqDNw7D3PGJtHYtQpw3yVLt/f4LPsfCyp2UJdIfKrizUPUfaJ/EWxDJ/8AGCpOhoTp8TWrB+wdjmUoLWtCgU2SVBiRV02PrG3iHCzZ0wrzIElACU5iQ+poAdS1xaMzLGTz2uh5fXzwynKWN3bKbMCkfG6eX9omRtJA3VJUUaqBIJPQGoixHECVKdaAuWCygN8VF6+lWitbU2jJW+SQpDsxzAAH/aARUaAi8XVwZL4DEz5VFS1qDiozFwbMXuPuIOk40JDuFg33RmA40b6xXJOHMwgJQSToPykOUeGAJS1TJpScpCQk/Co2cnUcA/WDjEiNyaSDhtlHFJ55YyK3L2KwGaYpR1UHD9hGRd5fyOfwb9wyRNUcit5KgrMN1uxBj3bk8lQUFMrWxfiG0qBBf9MtdjlA+fpES9jZQVZw92Y+7VgHNLoHm1faH5EU7EgCxP51hecZMCnl3erWI50Y9YfTsHZ2J9vlAuJlAdWiPME06EmPxylZhx4UpCvErqQ7jSjfn9oJxu4M1w+sLVzCb9oZxR9i/TvbNM8kYYqLC5LR0LZySJaBU5UM/wAr9oruxdkrYqUAgmx1A5gu0OZ4bK5c2Fh/YQOWdugZtbmkOsNgU5c+bKpmIzMC4qGIah5wbsbCEmiqFJSoZRqGH1sD84TpLoZSWKdTanAtf1hnsvHMZaSohJUWCS/7SxJpx4VeM7JbbPSaRbcKSF209niWsGhVlYo3WeooHpYmrkRPh8cVIACVEEkoQAEMCC4dms1OJgfaOIzlZzKYAhWWhLkhNX3mFzEaJrATM6gtQDOoW+FjSzNUViadcmipFkGFSuRlIIHxpeurEse/CBtlOSULLb1WcVs4bvaBpM8gkHfSSHJVVwEuocAXYU4QZIxRzoNMrZstD8h0d+cVco7c6YRj8Cc5zfCapZRZ9AXsWcQm8T4nKkgncCAXLGpBsxoasDDzE4oJluQCkkB+uYlquwAcG945r4oxSlFKVBmFKu4csX1izBDdIztdqNmKn9jzMFgMX9/7xHgZmWYwBL0IfTjXhCXC4koVy1hxiV5kMGY3Oqup4co0XGuDzSQZOwyVJUUqzB/21FNH4wCnEJQQFOWbo2ovSGuzZyRKD0zfFlpV27W+sB7Z2WtAC1JUxsSln41sYiLp0zThqM2nkk3x2+xJLxQWlb2JDAqqATRuVOxbnHiJTuatmpUcw59LxHs2Siaa/p5UOssouHuE8nAg+SjKEoOYbzsacrdhBbuxpaXXSm1GXL6BuysI8yqeDi7Wf1PvDHxHNXmElFMuRZUk1LhQIPQMW6RpImJQkroWqwL6mgPOl4gnLmLKlG6moGKgAKJpZhSFmnGVsQzYZYMryz5/u/7L9SHFyEqUQE5U5mSlmLBmc6vqzfOG2zZGUnKAOLamAsKxpmCTq/3hzhF2ZSVEcA5gJTcjMz6nJkW2T49g8yyEhSi4sACQSeEb7L2hn8zKSQFFgNAwGtbgnvCfbe3Hki16DmxY+7dYm8CKS5d95Opdy9G4X4X1g4R3JtDWm0e7TZMrXbj82yxKxdwUgvRjVwetIETsHDTQ6pZQT/GnycphpjZqElKGTmu1ICxqtx0O4IoOofmBrrQRDpGWb4Xw8iSHlFQfXMaetj8oR+I9vGUtMpRKyWZgKvS51uaQwxePnrkZZWUKfezPVP7mIO6Wq7GzRStreIZYmy/6hJJQp8yaixAoQ+vyi7HT6DmlhHmY5VtCcCwkuNDnFRxtrGRFg1SygFGLASXIDpoCTStaWrwj2LKY9aGWz8OVJBVZnJ619veCFYFRFCQKsK/e8CY/xGhAyy0hbBgXZI6cYr+0/F+IFXQgHXL7PCyg2Y9Bu2yZL5jpcc9Iq8/Gjj+WA7QDtXaS51VKUs6UYDtQQsllTvbhw9IujiJUCTHK8xQlgEk6DjpFj2TshMoBS2VMAuLJ6cS2v4RvDez8uaasbyqJfQanvb/MOJiqUNYmcq9KDm9vCYLjcQTQcdI1kIWoEfEk3f7x4nCKL8SelIYTpwSMqBQflYDoVAmHWuUMqqpFQqtOTWIjfzCsUUzWaoc3YaFuPGI8xXc8nBMTYiS6GQwDCnE6nqYqlFN2jT0eu8tbZdP1NZOPyBSwc28kEKoWFKVYki/WNpOIVMlEy0jKAQbEJJLhtX+8J8StT2FgGa2kbbJxxlnILKLs7fPtHPFxaNCHiEHJLsWGciVmQuUXUUszFgoUehoaP6UhpJwy0rISHDJBCLu2gPTSKxhMcUzKAlIYqYWrx6PwsIu2x3WElVyHTUhkmtHsX71EL5ItcDS1+JRbsWHaMuhKlBlMU5QQxDfDxp84oPiNWaaoj2Z+bVYm7R1naOw5ZQWSAWbMlnH/AC16RyfxJs9cqaUrsfhULKHEfYwzp4pMw9XrHn7UhHMgjA4oppccI2wOAVOUJaaPqbDrHUvDfhOTKZcyXLXNAqWZCeG5Z21pDeTJGKpiydLk51LWQ5AUUKvSnG+lB3hjifEUybJRJm5VpTRK65gmzHQgepa8diM8sSLcWYdhc06Qnx3hDDTSVTJQD3KHQ/ZBAJhbz13Rfj1UNmzIrXY5niNsOBLkhSZYTl3mKlMXJcDdcgUrB+JDTWU7skqc0BKRanBtIc7Z8ICQ02WppYUMyFh/RQD8BWBNqI/WlLahTvHSlA56e3KLISjJXE2PCYRaeXtdBUqchvhSSKFJoL0AKrM9aQvxAD7iSg/xKnuH4AjjDLYuCVMzOl01zVqauAeJ1rw1g7G+EZqJfmbilCuXNVQZzl4tdtdIDIrdi/jeSDyJRfP7/UTS0zACv9ouaH8rHk3bxlBwVB6afKIcFi1zJyZORRKns26P5XZubw68WeHJSESUFRTuEhWYABSjXdLOCW1fnFeyuZGHtp0yopxBmFzc0Y2bg2la9jFh8PzSialSQ4CgAKO5/i9e8IMPhiFBCmSRc0IPNxp94b+HlgzVMqjEJa5P7SRwBDtqwi9tJHr55cWHSPlVXHyXDCFOJ81L/AtRSvUVf+zcukGYGefhVurS1RqOouPvAfhlKSJgCQFKDLA/lx7uKjrB+Kwz76fjQW60dvt/eKEq5R4tnuJweYgglCnuLHtaKt4m8JoWpK5j5AGISWObnSzaRcsJMzJzaGnT/HCBfGGCXMwi0IfO43gSCli7gD4unOLI8O0W4JuMvhnNl+EZD0WoDhw+cZGqpeNRuiZJUBZS/iPW0ZF/q9zV9PseY2cUJdr2f8rCTE4tagASSBYfWD8YrMz6QIrkIBcGVdcIHlBJO8rKOhJ7f5hjhZ0hNQFEjUt7PSBghR5RhAHExL5IsZr2ygftUach9YkkbYl6pUnnf2rCuYiwarVH5rrAszaQQrKUVF606jrAqN9CS57LyzSSC4A04m1+TxsvAXuR+aRr4RObD+Zly51Gj6JOX3Bg/FTQKAVgJdaBaF6cGzgAn09IIw+Cz00FzDCTIIT/AKyKtYD7wavDZUBCNb8u/GAd9iEIUbOQRM3QQzBzw4cYVbc2SEICwyCFoAc8TxszVi6zMOhCGWpMtAqpSiE+hOnvFW8UbTkzQiVKVmAUCWdqA663NohRknbLccZSkkjfZ+HcTWpmLAjgB8h94tGFqlJGoDDp9PtFP/rlIlCUgjdeoF83GlWAgnZfjTyjknySpILCZLIduaSa9QXraA8vzBrPpZ4ld8F/w4SE7x3uWn3im+PZaJyChCQVJ3kqH8tU9xTg7cIsKdsSFoUuVNzNRg4IpRwQG62iuJwazvZFqD7zX/OcHG4tCdiDwL4emzSJ5KZchC3UtY+LLUgA0YakmkWPa3jKRLSU4f8AVW/xVyA8Sf3l+FK3ip+Ll4mYrIVESg3lyvhSkagJAu71Lmt4QLUU6K9vaGNinyxzAsLd5H07HSPDP/UWWJQRiRMMx1BSkhJSQ5bUNSjNpDGT4ww6FApmhSeCwQQOn2jjmHxKgXUaH5fKGUmelszBQFGNBUUgpY0mVLHGcqR0fxP4glTwlMpZyl8ziii4bpan4YUYZpgykbpPVq2e7Qj2bLDB1JDB8qgahrhoOmYkJ3SpwE0Kf3F+POnCA20uD1ujxQhpNsV1V/zLNgMAtBOc+YkigsmjacaBieFNY02/tOYMhRhkKEtyCpOdaVaZCPg9flEWxvEJygTEJa1FAEjQkcRDmZthCiDkPVg7evyhVzqXU8jllPzHu6izwPNTMmqUUplkne0q4ZKbMCSKCM8VA47ENLDy5YKSqwKnLsdRaohnjcCMQy05VJGiRlI6tUwuxuzPOCUBcySUkkGXu1J1GsGpgwyRj6q5/QAwvhSYQcy5aVMwYkkDhYdKvCzA4QyMTk4O9Qx6EQ3TsPGJBE2ctaRfKWcPRxd+X+YSzNleWZi5AUVPUBR3VE1U2r2Y8YP6rthyll1L57L+SSLpsVYSQQ75GzgXTRgrmGb1ixS0BSlNqH9qg8OPUxz6btaZJnS3QyMiDkNACob45jMVRekYoIkJUklkhK2JchKrudW48oCMuwmLtqYgyVEgUzArRZ+Y70hnhcemegKD8+RGh7e8a7W2WjES3Bqagvr3s/KE+G2XOlJaSsXcpUqh9BSCpp2SFTtlBRJCiHqwaMiQTpv7pJfVihveMidz+S5ZsnucwxaRmLWJJ9YGEqGE1IJJFnLRqmVBtgT+pgfl6mPZCAAVnSiXs/Ht7tBWITpERLLCf2kU7feOsEGCXD6g/WANq4XOUhPxuw72Hq0NRhyMwdg94m2XgR5qOKVBXRi/51iYunZKLBh5YkSkSkn4UgE8Tqe5c949kqSkGZMICU1cwDtDHoQ6lmp+FIufsOcVvHYqdiVJQE7jgBIFOpfXnEJbnbJZZT4qzP5Sd0fuVdR6Cwtf5QLi/EmIUGzlIP8AAMfW8EbP8LnIEuX1yinZzWNl+Ep7E5kPwc/akDuV8ENlWnqKic6iS9yX9XiPCXUGJbh9f7QwxWHKSUzEsocfvGmBlJcgnLmIZ+T/AHgr4ChJp2jReIbhWjOz9/y8BT8WEuCTyTryePJ2FKviMDpwK8yUVU5AS9a8jeDjGIzk1U8ipsm8O4mcmf5qCQRcAOk8ikuDHX/D22U4lPwhE1IqnQjiOT6aRRtm4HyMrVKSCeZ1+0WnbeyFAifJGVqlixHOK8ktzE91sl8d7OM6VLKEutK9P4qFX7hPzjnOPw65SsqwQb1jpeE28laQJrImANmPwK4P/GvbmNKN4ukr89ZXRVCwszUKTqkgQMXTol+4jUhKg6RXUf2jbDYcoQpVKigZ+X1Me4NScpJBvpSG2JlpCQMqiGHOLHJrgsjKhRs/FOny1JOZO8CODs3zEOpbeUoZfitXR+Bux+t4WCSFKAS71pZuPt8oJmpUAGFuDwUpJm5p9Z/oOL5fRL4+SE7P3ySt0uW+lNOkESUEFkZn0iIYgUqHNhxhvshBCkqfKSCxo4asUyvuYeRNSaZqFT5Msz0qWAlQSWWQQS1xwt6xb/CWNmTkfqpJLulZArbdPOtPSEGL2VkmAVZmIqymr0JhxicMtGEIQopm/EkgsQU1AfnWK/ZAxVtRsM8V7YTJaUhJVOVlKQ1GJKX5mhAaEHhaX5iyhYCwqWrMDUl6caE1NeUb+LsZ50rB4hRAUpKxMDGq5ag4YaZn6PEnhTDKUvOc2U0cajQBrszX0F4vSSiz0ODFDDoZt8Npp/flFVVJVIWZM9G8kuCFP0IPPgY6js4PLk5gVJXKUkkCw0ftSD5mz0LDLlpUOCkg+9o3kYZCUhOVkpJYDR/eKmr5PNWKfDWNIkqlqr5ayjoBaCMdJLhSCAdQQ4fiziB5eGyYqakuEzkhaf8AcmhHWx7wyky+OogoNvghC/zJ4uEHoae8ZBkzCVoogRkTTJOWSvhTEsu/rHkZHPqF3NZ3xDv7RDifiR1PtHkZHIgkFzB2xxWb/wAfrGRkQEhBtJZM5Tk3gnZB/wC4k/7oyMiyX0kLqdTwtu0Yv/6jIyFpdDmUnxgkZ7ftPyIirYgbw6JjIyDxdDkbYoe8NfC4/wC6k/7v/kxkZFi6Elx8SoGZNBVNfWC9un9BHb2jIyBZWilYs3hSr/yp6get4yMgY9SV1NNkoBKKD05QXNFYyMicn1HSCMAK9o0xtClqbw94yMitfUXYxlsDDoONlEpS7mrD+KoyakDEKADDOsNGRkT3QHcuWGssf6k//lJ94C8ZFsPIIoXWacQkMesexkTi6jWl/wB6P77MUeH64GW9f1pl6/tRDbw+dxtAotyrGRkQ/rf3I17fnSRZkKNKm4+kGzIyMixCYBiv28lp+ZY/Ikd4JmWjIyOgQCrMZGRkEEf/2Q==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476" name="Shape 476" descr="data:image/jpeg;base64,/9j/4AAQSkZJRgABAQAAAQABAAD/2wCEAAkGBxQTEhUUExQVFhUXGBsaGBgYGBwcHxodHRocGx4dHRgcHiggGx8lHBwcITEhJSkrLi4uFx8zODMsNygtLisBCgoKDg0OGxAQGiwmICQ0LCwyLCwvLCwsNC80LCwsLDQsLCwsLCwvLCwsLCwsLCwsLCwsLCwsLCwsLCwsLCwsLP/AABEIAMIBAwMBIgACEQEDEQH/xAAcAAACAgMBAQAAAAAAAAAAAAAEBQMGAAIHAQj/xAA8EAABAgQDBgQFAwMDBQEBAAABAhEAAyExBBJBBSJRYXGBBhORsTKhwdHwI0JSFOHxYnKCByQzksKyNP/EABoBAAIDAQEAAAAAAAAAAAAAAAIEAQMFAAb/xAAxEQACAgEDAgUDAgUFAAAAAAAAAQIRAwQSITFBBRMiUWEycZGh8BSBwdHhIzNCsfH/2gAMAwEAAhEDEQA/AKBgkJyspIyh/nzgaTJEskjeOgD/ADMHyJjLMryn48vuIHxOCLkIJGpGg7wmjTY52aJE1DKATMZqmh6GFEyVLQSwWSBUOKHkdRAqcMz7w7D6mPAvKXUlTWcRyiduPBiCdCzxtPmAqZOggmRKzkEBgbObxooiWWar2asTwc5PrZH5ChUikaTAyxfKddOcTzVOc2ZRHBQZoHlzTvA1BqBz5dYlAydkxkpAJBcfyj1eGpmNRwaN0EsAU24RPNSSm/3iLJoGQphlIDBia94cY/wyZOERNWFIXMWcqOACSSVcC7MOsa+HNjKxc4S0qEtg+c8uV46X4/2UF7PKlHPMlAEKS7ElSUqdDszO7uzeqefUbMsIJ9XySvk4tPlOHSMytXESbOnLBYDIeNjXgYFnrU7gEd2+UEIMwJBKgoO8Pdiu+SKbjFgiqlVYkkw1weGzqCSQNS5+UKMUzsP3fhBhhsnfWyS7AV5xPYXzxfUtuzpQDDQQbtFOeWyA5B1+kJ04jKSirpvDLB7QlplrWogtVvYRKEkVrF4alfihZMw9YNn7TClEk3jyYmx0MSGkxRMSRaFJlFzFnXhVqSooSVMHUwdhZzwFbwLJwRQUqIBYuxtTjA70ixRfsPtsbUXJw6cMHK0hJUs6hnytdn+oiHxDjBOw2HUlg6VZwLZgw+ReEu1p0yaorWXV6ADgBA7KSzBhwMAknyDLE4VZJh8OM6HTmGYAgFn5PpHVtmYNKJRUkNu5UjgAwEcu2diCmYhakggKBIrbX5R1bA7QkmUkJUC6al9XtWOfUrkhXtHZiZhzAZVHUWfmIW5lYdaUhOZ6kNoKA+8MMRt+XUI3ik5S1ue9q3KJxg3ny5lFIIL8WVb0gJO+h0sclFSa4ZV17NKsSuYobq1ZnFR0i24fDywwlihDKA0MQzJKCo7jcC9xx5RRvF04jEkBRTlSA4JFwDpBxfNBY4b75OjylEshw7sHPzhN4z22EzZeGQQSgjzSH+LQA219o5v/AFMxKgrzFFWisxf1vG8vEnOFKJfM5Ny7u/MwbQxj08VdssW0NmFUxRa7ewjIhxfilalkpSkDQNyaMipx5LYrKkh9/wBsFBZIK65UqUSBRqkX7xAmXKnZkqUQXpW44uLxLg8OtKWMhOVzq78+cez52HCQop8suQDVNdWe8V/Ydr3EuM2UZLhCgdan8aFasQDmSadCzmG0lKVrUQH1JenpEe1MPLbMpNdCBFqfuVtCxCplkuUjkH/vEuJxxKQSHOhag7xgw2cO5Bbi3+Ymw0goSc5BBHRj9XgrBpkkpCZpdw1PURMZYSWNxG2Aly8xyghVKH6QVjZAUA4gGwkIsSJiVFnrZ/YQRIxEyiTLUVGgCUlT9AHg2bOKgASKaEdr2h/sDw8uYJc4LBSFALCVqSsbzEOkUNQb6wGTLGEbkcouwnwlsCYrESlT8MsJdQ3hlKFJDpUpBY5SbEax1OWkMx/vf34GFOAlFCJaCpSghNFKOZRIDOS7vDSU7fJ/f5x5fV6uWWal7FrjSPn3buHyTpkqZkzJUXSFOz1Z+IdoTy1l8oCQBQvHavGPhCWtOInypWefNMtgA5oQCz2cByeUcfRhwxUH1rqPWPSaTUxzY7RRJOzSfLFKtSI5M9UtJCVEVdxQ+serS4oFUpX3iCbKWEBZDJUVJCtCUs4HRx6w2gJU+qGODUtWYlZJLVBL9+MaDBrcsqhoYj2HdTOaOS1LxZZOyFrRnllK6OUJU60jiUX9HinJPYy7Hp8eSCdEOB8LzFhQy5VBIKQoMV74ltW28deEGbP8OKmSwtO6pMxaJmayQlGcGz2BB7RctkJmPJnqdSZmHMuYf4qCswJHP6Q5dAUSwZWYLHEkJDkdmfhCEtTKxxYVVJHOvDuzVzZGI8v4l+XLBJYMVZi54boHeFWD2QualakMcjU1US9B2BPQR16TLlAFAAyEE0N1FyTSgcntCXD7CTJQuWhypT8mzUooWyoBHc8Y7z3y/kJR7HJ8TKZqX9oKVgVKBUASOMWLxBswzkHEILSpZyy0EgNKTTMHL1VyLkmPMOlaMMhQcAlnIG9Q2e4ApTgIchmW0yNVinPPtSE+F2e4IQM6mJp+1tYIxeAzypSUiwUVEt69IOwK1hkoYE6gVhlO2ZlXKqd50rrcMVe4iHmosxeHyv1PgRYLBBCQIc4LFKSySHBIAa4ct6QxkbCeuajaQ42bsVCJRWpOZTiv8a6QvLPtafuP5MMJQ2SXAnXKI3VBi5I5Rz3xZ/8A1LJDgZRx/amLf4j2gUpmTEliKDlVn9KwgE+XiGns62CVcHGraUhzHO1uM3+F8rJSfBXJkoOGDj2e0YZVPhBL/KGe0ZLbwo96fOApSCqrUBu1CItTLGuQMSga5RHsTHy/5N3MewQJeDtBYl5ZQCXd2vU1qbQuxMyYpTKlpKAGDmzitK1hltGfKSvcS+bgqoNNWqIVZVqzDzBTXLbu7Qui9kUrCiW5SQOWWI8Vh/MSCFuf4g69o9wJKEEMVhStwkVJ1v0ifyCx38pL3AoILuR2BMPhFvo4oA/ZyfpEmGSE+ZmSotYip/HiXDYXIAUmqiCok9h3J9o1mzj+omqXVRRpfhHXyWvFWJT+WgbZ+E/VzKChLIuaqHale8PNqYBUuWJiZiVylUTMbWoYi4LgjqGgNWIUlLB1EfP1i0eGcalEkJqynJerFzUDhZ4GUmuRPNN40mij4GaDiEJmoJlpUkLFQWevN2jqnh7ZwwstaAoLzrUXarFmcdAO7wvm/wBNMWVLlIKiGJar2D9mreHZCVplBNNN4tTg/FvaMzxHI3BJd+CzT5Vkf2D5OYJSWZ2ctaruev0hki5Oj0gKbOdWVNQQPfT0gtSgCAe0efatjUuT2Yd0h2Jp+c4+etuAIWtFcqVqTlBY0UQHDR9DoUA2mrRyrxns3DyZo8xQCQHZCc02apRKlKUTQAOwJ5xs+Dy2ycfcoyNJHPp2LGUJAvzrF18ebJMjZ+z0BDsVFRagUtIUXY3vypyjPBnh4YieJyJafJlzAShZcm1ylg4G92ArUxeP+pGx5mJwyEyk5liaCN5mcEPzuB3h/PqYxz44X3d/iv6g02jlng5f6q5T/wDkkzA38jlJA7EQ+wGGMudhjLC85QFqy1NSrTQMK9YqexFFGMSGzFMwp3Sbhw4IuAQ/Bo6nikpmZZ2XfR+4fE1xbhX1gtVLbP7oc0sd0ePcKOKyhyAUqqAfbsfeBZuLyOtJZJtZwfuPmHgTD4wzFgOASr9osf5AdL84gxGFPlnMVJBOYskKCNK1rU2GnGM/bya0IJPkdSJ+U5U5uZOpbQjSsSpXnzAv8LEvYWeE+z8QVBYFQGCn1UKbtN0DifrDDDgKN+rmg4Bxcxz4JnBK7I9oYZM1XkBICFJBUo6JBYBIBoSx5Bzxiu7Y/UxCggEgEIQkcEhgAO0WealQzlCRmKg4L6skPwSke0RYHZpkoKHBWd4nkAWbsT3PKLcc65/f3EpwSYp2Tgyk5ikvpaHaEk3A949WgJOWjihPE6+lu0SJMXXfIKJpaYcTsKTJUl7B+zaQPg8CClKyq+nQwxxcnzJK0pUxULs79qQjmzRc4q+gvknyqOOeI1pVllH9xcDpFVThlysykqANXbXtFs8TYKZJmfqgpcDKaUH35Qjw5CVKZlApYGNvDJbOBfKk5WLcLilpBJdTiuuvCNp8yZMuWGjBh6RuiUFAqKSDV+PWMQFVSkpoHD6/OL7Ka4BDIX/L5CMiR5n8k+kZBA19y8zdmoUnM2ZThk6gE3pc9oK2nLaWEJygjTK99X7QrVMVJWJgUcilAZTowoQdOelWiwTcdKYBZDKOXopvlCoyVA4gpJHlrDKqpL5Xs4BtEOOVMUrLkzOaF7w32rLmh2/8YJBJNRpQNVwYXeYyrkigA4jUjQ2tBpl2DTSzP4JMPLCSkGpq9avwPSvaC9p7ImAvKHmJIClAllAmpIe/TRoEkBRzKcslQFb9/RodYTH1CT8IoXq73re7kwDfNo09XopzwxWL/j+v+ROoEOMqgsD4VJIPXmOcFeH8SpUoZklJctXnDoYthlCjQBq6afKIxJExTOz8iz9rQE5+nk8plySn6GqZAufqLjl7xYpeLCkJKVcHFmMV6ZJIUQSHT6g84L2cFFBJISlJ+I24tzPIaNCWqx74qgtNk2Sdj7Y+MqWJoRWwd+MM8fiT5gHt8/n7RVcJjcpJkr81AO8moPF2NxpBqcZMJC0SlEalKVNq9fXlGXl08kx+GohLlFkVinLV4RynGbPmT8WZszOmSvEeV5hpdRAAB1AFtI6Bh8QMilOaJJcVYn7PEuxtjIlyDLWSt1iYoqJO/m+IA2cBNPvF+kn/AA8ZSffgltTdIY7B2cjDSUS02BIfU1NTz46Vo0NSXBFr9oVgswJuuDgv3/PaM2eaUpbmHKBzbaGwpeGWnygQhExTkjMc2UD4iHtqAak2EZitpfpkJogKs9QTq3AtaOg46W4zFilCFk9Wo3QPHO9pHLmqSgWBBe9A4FW4GNjFm85Jsf0VE+zp6RLMwHMpSg5BcMc3oXAgfa0oypUtIuFKSDyKiWJ/2s/SCE4ETJCkl0/DlV0BvTmaDlHmLdREtkkZRvOKlq1Yt05Qa62aEH6j3CTBLSEpskOsi+8WHVz9IZ4ABAeyRUve9OvOFycOlDADOpYdzfcIIoBQOSYMnsQnKpP+oUNX+zM3CAfJMqfHuNZEkKLsyamr72o+8EEJSVTLH9zsaNTo5bWFgmVSA7s5AqGsK9jTnDXEZkylKAzOljyFn7REVboQz8ctieWk0Jso371tDbASSkqJ0bodfpA2Gw4MvJmDu9Kh/wDEN8TugtVw3dJb86xTqdRcXFCzl2JkJYMCGenAwaBYAN+PAeYEpNDZuLtWCQqo6e1IzJMXnyIfFmxf6iWlCUJKlrAKjZKN4knXU2uSI4rtXZcyRNKFAoNaKBBy1AIHA1rH0aEuw9o5j4m2DMnz506bMMuU5QjOQknKWZIPxAgEi0bXhepkvRLp/UrfKOcSipgyqnleCTIKZYUTo59faDsdIl4fOxzbtOQ1tCxOZKiBmVmSCQRTLweN27K+gtnI3i79gYyGpwStHA4UjILcBsLdNwxCAgsq1FEJyi1zqeEa7TwPlrClS1+USCVJ3mbiBVw0FYGYuQfLXmm5qkmoDNUv8J1aGc7aKszpy5W1eno8LFksqjLbLj5EG3cckIRkOZJIU+Ugk8FDVx7QjmJTUpKqkqA1Dj87Q68RS0pBUkD9VJdjTMCCkjgb+sIZS8yJdBqKaVu5sYLsb+ip41++4SJz5iSGLFI9xzidQoSC7DhxLD3iGTJSlBykkhSQ5Fa1LHlWNl4h0KToFEDixbXt7xBpxfA0kTd1rln4O1OwAcNyifDzSlQVYOK6ULGsKVzXQDwIDguQlmZowbXmyd1CykFILEBjSm6QRbWAmrR5zxrTRgvPXXhf9/4LNiPJUZk1SVOgA0sb6C5prCvB+JkqVkmygJYByJuR6sKnUNG+y9pCZKWrESgJYSQuc7Al3G4Azvw6awDszZjTfMVVKXYt8fNoqhCoUzzk5JysYScIhU4TJQmJQxJJ3Qn/AJG9tHix4ycnyQp1M4DpOiqHW0VbF+IkImhKgpKEJzJA/cp2A6XNf4xHivERWGG6k1505/aKc+HdtfsHiybE/ksmw9roXPEsDdCVOMtwWer8IsRUEFSb7tD7GKf4VmGapZzA5ElRe7mnCLOZmYO12SOT6xmateqjT0S9FsaIUGlvRy/cJ/vG8ibY8fvEU9eROX+Jb6O0aSlBknlQRnyG0rQbjpRXJmoT8SkKA6kERz3auyQiXPmZ1gImplof9xLBRIF2rTiRHRUzN2Kj/wBQZiZeHlyxkGeYTvE3+IqBvdVTzh7R5HuUEdhnKEqXuKdgYhZl5FVIBvqK1J+kKhJSmeEpKviAYsSxNWLsOQOh5RLs+crMUy8iilJV8Si7aV5cohOIQshRSxIDZhUmmoo4LhzWNXFjlKTNfE7fA9xcnKFTCoeYlJFbAF2o5ch/eAMEmZZDPoVF2Dkk1fi7NpAJ2kMoTWjinavF6H1iOXjywqWrY3/y3yi6OmVcl6xSqmW6TLX5mWWgqdnVQItdJBPo2sWTD5t0H4KginQgnqbcjFV8JbdAIQsgBiSo9aADiftFsSsCawO6rfHyf5gf+0dHBGD5PJeKT1EcjhPp2oClIKZoRcZv7fSDMdolqZ7v3L9vaA8OoZ3dyVE5QDTWpgz+tBWaOlQqGuTrbrHn8quTY3G+CSTNBLEiiyebHhBSEb1wwr61hXsokqNyH/j8nNTThDCQnLnUp6kn584okro6ap8BJPqSYT+IcN5oRLU3lVVNerBIcfOGmHsFCAts4ZUyTMShWVSiGNasoFqVLszauRF+lfrS7vj/AD++5V0ZzHxhgJQzTkyylLZVJTYJpVuOvWNtqYaSmRJMlpp3WSk2R/qUSNNIe4yQlClJxOQhQYSwczmr5haoakVyZs50pQlQlso5Snm7pYx6hKopA9wWYQ9JExuqfqqMiM4ZSd1fnFQuUHdPMU4RkTXySWdSTWozcyK04wvVOIvQ8KU7ikOMbshaEKKCiXMJplAL9UkdnEVozVkETUgKcggcqOIgT1keExft6cCkciYElnPKYkU+EkijPwDtyjbayWYGr6xFs2XlQtSnOlxY0o4vB9jd8Ma8mKXybYWbRIuczn51gzEJIpRikEHjd+8KdnjMtsxbWleWvKCcQs+ZUEEFjo9OEQ0a2PJasYTxus7UAAa+pr1/KRNs3Yv9QpK1lSZaaNqsDQHQO/aCkzUFkTK7oYipTqAG7+ohjhsSAAKhhoLD7xXkltqjG8cytQjj9+TNtTA6EpAMtFEoSN1Kxy4gMz8SYDE6jkwrwO0FZ3ClOomxrU3LRbUbNTUzAh0qCVFnZ9eYpAOVOmeaeN9ilytjYnFrzpkqUkqITMBAGVO7Y6AsX5xZtjeD1LS8wBKkLWgpV8K0gZUqTR/icv0i0YBCUoHwjKs5TYAkN2f/ADBKJygsJdID3NmNajkfeFsmdt0a2DQxcU2CbC8PDDyizgrIUoXYM2VzWl+sbyllLPyI6Q0TNBIq7vUMG0asArmh95LAKytViwdR7WB5GEs8N/I1DHsVI32xiGGYCqqNzMESaJQ3QwuxlgO9uFb+kbp2mkS3Z7inHqIz5QYTdKhtLxAKmAtd/tHNP+re0XxElKMwWhJJoR8RBTlNjbQd9IuWCxzX14uT/eFu19mpnz/6hkkyJRIckuqpZnYHg2prYQ/oMco5N7XAlnmpLbF8lFwfnpbzEhBqc1AouAK8vueUeLn2FCXdu76/lIsHjGbLzyzLIIMvNR6OxHK0VjEFms4qCNQQ/wAo3ILi6N3w9NYIuV2/clM2hbWr/IjhEqsuXdSrduX6Dhx94DnUlhQDZrtbtw0pEuGU0kl6lQtw17O0GaUZcjHAzyhlGtSw/wBWhPID6RZ9n4xYKA1UjeAqwNG5aehiqyb5rgBgCKOftftDDBzVJU9XcOHaps54a9ICae10hTxDSxywbrlf+L8WW+RisrlAbNqRZq9Le8DYzGKUlLUegL1ozhvaAtn7QCphUVOkEBI0LcaWJ9owYhIdakAuSEvbma6R56eJwlTMmUdjp9R7sTGKJZRegbRhwIa8N8ZMZQADhnU2n27wh8PyqjME3FndmcV6acoO2nOddFUTTL9WhXIuWDw5DyVMdLCpOloR+KdoZCgULOpQSouKXKUitCb84ZbMUMuY2GtoqXiraAOITlyrSEsS4oXsGv3+cNeHr/UTYpnpdwPFbXBUnynANlIQlSns73boxiPa2DWFGUFy5hYFSc2RQJrShFA1a1eGGz8vx+WHDnNWgb0pxhPNwnnTpqlzScwBAyjdFk1Z6AR6CLUuhRiyKT9PQR4nDTwo0xA5BcpvaPIdInkDKkKWBTMFULUPzjIPn2L+PcZSFzDkkiagTWfeH7RqXLkmA/EuzGSZiV7wAzAMxL34iK7tNMsTkTDMJVMN6s4ow+3WLzhtmAoKVJSHDFvvxgZUuSrPKG1qZzPGTiQxD8IySsiWEiytSKaODWzteOhTfDMjKWQT/qJP4IQYfw/hwtSpswIlAsAsgBZq4BcOkUcmBjlj0A0Gt8htPoUnBTssxlcaG0O1t5rhlG7gjVq35kdouB2xgHVLEyUwuWcK6LIZXakVbbGGTImkSapmhwBw/wBI4OH5QSybpU1Rp6LXu9k1V8pk8tH6hWDQ1FLFuenMR7i8bllqNiaJbifYRDhphYAIWp3zrY5X5cW/lAux8BMnTUrUoMhYcKDggGoawBZoCSt7n0Qr4jN5JKbfp5SBMPiQlSA9lA068bCOr4zCpOdSCP8AUh6iru17se8c62psQSpy1FPmygrOpABFFKUwOimYukaJNova8UkIlLCClRAAdwSGZlAlzQ1eF9Q/plEjQ6bdakTIcpYgIUwCxWqf5Dm1Yi87I7qdSFHOTVxlcFuEa4tIMxMt3Ro1SCf4kWABq8bqmIROYqZKRl/3BVEg8QxZ+I9VWrNzFDbFLrwE+cWQCzu7tUPpTnEmJnLCSyMxVQBXwnrxH30gPGrpJUpk6KA1NC5/NYnK87VZnATmcE+gDmzDhEJIKULj+SVIZNakDeNKtW1hawtAmKnoAOYHm1Kt8o3xE4pCSMoegdtOIZzC7bpYJU/xMnIRWjVDO946ONSfJl62MoQckBTMUpZZAUgC5/cfmw7QLMxv9PnSoEiYkVNwoOxfq3pGmMxSpbALBIcKQzj/ANtO0JcVNClkEEOQGJcdeXrD2LGrEtDC8+1/z9/dfh0TTUHKhQa1avXMWoeVOkCzyHAod6g0Yl2MH46ajy+YNORrTTSBcNLzy85G8hRD2cGtXuQflDh6trseY5ACVJoMpcC9DYd6ekSlDSqhrEce35pAGLXnUG5Nd+FOnCGyJ4oEmwA637m/rHFkJephmIUQxqP0wrvlyuG7xDhQyiFCrHKxBqRQgGnaJps4plh21YvViBT06G0C4ElNaM93uxejxPctXKHGy8Lm3VuDVQbX8u8L9uYwJWEKKlAEskFuH5bSGmyNoIS7ildah6fCb9XeAtr7Q/VSEKCW+IpDKLaFTknoGvGc8Unnbl07Hm9biyzz7Uur6j7YcxQDFKgkOzh2JFxVnsLe8MMaRIAmTiSCqpANX6Bvy0B+Gp36kxJWqu86i96s5e1ubmNPGM1JUUeYTUHKAMooQ/HNXpWM7JjTzOPYSnkeOLXcm8UbaDmRKKtAQwyqFFAu5PDQXMI8Hh8xJNeA/BAklA4hPWHWzJOc5QoniTYc7tDmHEoqkZebK5u2HSjkQqgOYFJeoqONrQDJw6ziAkS3SpP7S+XTTi9uUWvyJJQJZqB6vxcViuyNmTUElKwSCXCF0UWavZofhSLtLkjGLTdM0xGGky1FCQUhOgUA2tm4xkerweIJfKP/AGH3jyC/mN+bD3X5Eez9jykFPnLORT5ZTklWU7pe6W40u0GzfFSM7AhDKyhOVRJ/5EN6P1hdhUrnKlqEpRz5knMw8spOpUQzg6cIeYKRhZJIWtJWLpS5bqWfWOfyBkjHq1b9iXEYjETUeWkJSCGK1XIN6BhrCLbXhCZNqJqXygBJBYMGYF6DtrFhTtzDhTAqDm5TT5n6QdOmJyBYVmTxSX9vykLtzTtGa3zdHGcXhDImFExLECx1PI6jnDXwyc0wTFJDpSwa1XBpYducPfFkpE6Wcx30AlCh1YhvSKfs3aBkAFQKhX0594vUvMh8jUtRKeJQXY6ZJSlPw5Q2go9L8IDx0lpiVSSJa1hSXZw+UkKI1Yj5xUJHjQZw8ohGu85HMBhD/aAMyZIyFmzKfRmb2MB5O3qLU11JtjzpqZeSZMzr8wvRjdqUY1fe1zciAzxOJmJSywUBLpzcLEHMDldibkcIWbHWc690rAWcq1MkJIow3rUJdmrDcY5c0KCRoouzgML1AezHqIUy/Wz1ej5xRfwL8FImlK5xDZLKqCaVIOZ6gvZjpHmEPnzSlWY+WzAgFw9aPUuNHqY0we0FNkC1KBFyzBqsyQS2hdoZbNRLQgnMQsk7wuLEty58zAvjk0NzSYTtbD+ZIDKahIAIGurkAu1ogwKwiWrIo5uPDtpCnaU9QDEEqVYkKANNCRfiflDbYcrdCszPXKR0YUprcQLVRJpRhTZvg8ZmSxTmyndcWqLNUGMno3VFx8Ct4irAE2NjYRPMSM7spykPbUFhUu4+vaF/iTDKEtAQQkEVq3QPSmrd46PLoR1kksbaRUcRKmD9qm0cQCtBCg/CrwZisSEDKFKKtVZiB2H1MCIzLB1y8fvGjB9zz+lyLFmTbJ58101dh6B7O19Y0wmJUlKkvRievIdq9ogM8qJBLMK+2ke4SUCoGgD+1wW4/WL0erjkUmnF2b5M+YhRChUVoR1Fj2iXATMy67w0S9ePEGkb7Rw4RvINDdI0sf8A1aItnAu//LLSrdWc8o4tXEqH6Zw8tl5g5GV03ahALXcDtpC3CS1O1Hv076VppEszEZwkWYAGgfi/MntD3YmyErTYpNXPHtATmk+SvUa7Fp2lN9RNinVN3WfTLyAFW42ePMTukEsFGig9Qz1bua8ocbX2yMOPJw7BQcTJoSgEk6AgUbi8IJKfMUlCElSqDNw7D3PGJtHYtQpw3yVLt/f4LPsfCyp2UJdIfKrizUPUfaJ/EWxDJ/8AGCpOhoTp8TWrB+wdjmUoLWtCgU2SVBiRV02PrG3iHCzZ0wrzIElACU5iQ+poAdS1xaMzLGTz2uh5fXzwynKWN3bKbMCkfG6eX9omRtJA3VJUUaqBIJPQGoixHECVKdaAuWCygN8VF6+lWitbU2jJW+SQpDsxzAAH/aARUaAi8XVwZL4DEz5VFS1qDiozFwbMXuPuIOk40JDuFg33RmA40b6xXJOHMwgJQSToPykOUeGAJS1TJpScpCQk/Co2cnUcA/WDjEiNyaSDhtlHFJ55YyK3L2KwGaYpR1UHD9hGRd5fyOfwb9wyRNUcit5KgrMN1uxBj3bk8lQUFMrWxfiG0qBBf9MtdjlA+fpES9jZQVZw92Y+7VgHNLoHm1faH5EU7EgCxP51hecZMCnl3erWI50Y9YfTsHZ2J9vlAuJlAdWiPME06EmPxylZhx4UpCvErqQ7jSjfn9oJxu4M1w+sLVzCb9oZxR9i/TvbNM8kYYqLC5LR0LZySJaBU5UM/wAr9oruxdkrYqUAgmx1A5gu0OZ4bK5c2Fh/YQOWdugZtbmkOsNgU5c+bKpmIzMC4qGIah5wbsbCEmiqFJSoZRqGH1sD84TpLoZSWKdTanAtf1hnsvHMZaSohJUWCS/7SxJpx4VeM7JbbPSaRbcKSF209niWsGhVlYo3WeooHpYmrkRPh8cVIACVEEkoQAEMCC4dms1OJgfaOIzlZzKYAhWWhLkhNX3mFzEaJrATM6gtQDOoW+FjSzNUViadcmipFkGFSuRlIIHxpeurEse/CBtlOSULLb1WcVs4bvaBpM8gkHfSSHJVVwEuocAXYU4QZIxRzoNMrZstD8h0d+cVco7c6YRj8Cc5zfCapZRZ9AXsWcQm8T4nKkgncCAXLGpBsxoasDDzE4oJluQCkkB+uYlquwAcG945r4oxSlFKVBmFKu4csX1izBDdIztdqNmKn9jzMFgMX9/7xHgZmWYwBL0IfTjXhCXC4koVy1hxiV5kMGY3Oqup4co0XGuDzSQZOwyVJUUqzB/21FNH4wCnEJQQFOWbo2ovSGuzZyRKD0zfFlpV27W+sB7Z2WtAC1JUxsSln41sYiLp0zThqM2nkk3x2+xJLxQWlb2JDAqqATRuVOxbnHiJTuatmpUcw59LxHs2Siaa/p5UOssouHuE8nAg+SjKEoOYbzsacrdhBbuxpaXXSm1GXL6BuysI8yqeDi7Wf1PvDHxHNXmElFMuRZUk1LhQIPQMW6RpImJQkroWqwL6mgPOl4gnLmLKlG6moGKgAKJpZhSFmnGVsQzYZYMryz5/u/7L9SHFyEqUQE5U5mSlmLBmc6vqzfOG2zZGUnKAOLamAsKxpmCTq/3hzhF2ZSVEcA5gJTcjMz6nJkW2T49g8yyEhSi4sACQSeEb7L2hn8zKSQFFgNAwGtbgnvCfbe3Hki16DmxY+7dYm8CKS5d95Opdy9G4X4X1g4R3JtDWm0e7TZMrXbj82yxKxdwUgvRjVwetIETsHDTQ6pZQT/GnycphpjZqElKGTmu1ICxqtx0O4IoOofmBrrQRDpGWb4Xw8iSHlFQfXMaetj8oR+I9vGUtMpRKyWZgKvS51uaQwxePnrkZZWUKfezPVP7mIO6Wq7GzRStreIZYmy/6hJJQp8yaixAoQ+vyi7HT6DmlhHmY5VtCcCwkuNDnFRxtrGRFg1SygFGLASXIDpoCTStaWrwj2LKY9aGWz8OVJBVZnJ619veCFYFRFCQKsK/e8CY/xGhAyy0hbBgXZI6cYr+0/F+IFXQgHXL7PCyg2Y9Bu2yZL5jpcc9Iq8/Gjj+WA7QDtXaS51VKUs6UYDtQQsllTvbhw9IujiJUCTHK8xQlgEk6DjpFj2TshMoBS2VMAuLJ6cS2v4RvDez8uaasbyqJfQanvb/MOJiqUNYmcq9KDm9vCYLjcQTQcdI1kIWoEfEk3f7x4nCKL8SelIYTpwSMqBQflYDoVAmHWuUMqqpFQqtOTWIjfzCsUUzWaoc3YaFuPGI8xXc8nBMTYiS6GQwDCnE6nqYqlFN2jT0eu8tbZdP1NZOPyBSwc28kEKoWFKVYki/WNpOIVMlEy0jKAQbEJJLhtX+8J8StT2FgGa2kbbJxxlnILKLs7fPtHPFxaNCHiEHJLsWGciVmQuUXUUszFgoUehoaP6UhpJwy0rISHDJBCLu2gPTSKxhMcUzKAlIYqYWrx6PwsIu2x3WElVyHTUhkmtHsX71EL5ItcDS1+JRbsWHaMuhKlBlMU5QQxDfDxp84oPiNWaaoj2Z+bVYm7R1naOw5ZQWSAWbMlnH/AC16RyfxJs9cqaUrsfhULKHEfYwzp4pMw9XrHn7UhHMgjA4oppccI2wOAVOUJaaPqbDrHUvDfhOTKZcyXLXNAqWZCeG5Z21pDeTJGKpiydLk51LWQ5AUUKvSnG+lB3hjifEUybJRJm5VpTRK65gmzHQgepa8diM8sSLcWYdhc06Qnx3hDDTSVTJQD3KHQ/ZBAJhbz13Rfj1UNmzIrXY5niNsOBLkhSZYTl3mKlMXJcDdcgUrB+JDTWU7skqc0BKRanBtIc7Z8ICQ02WppYUMyFh/RQD8BWBNqI/WlLahTvHSlA56e3KLISjJXE2PCYRaeXtdBUqchvhSSKFJoL0AKrM9aQvxAD7iSg/xKnuH4AjjDLYuCVMzOl01zVqauAeJ1rw1g7G+EZqJfmbilCuXNVQZzl4tdtdIDIrdi/jeSDyJRfP7/UTS0zACv9ouaH8rHk3bxlBwVB6afKIcFi1zJyZORRKns26P5XZubw68WeHJSESUFRTuEhWYABSjXdLOCW1fnFeyuZGHtp0yopxBmFzc0Y2bg2la9jFh8PzSialSQ4CgAKO5/i9e8IMPhiFBCmSRc0IPNxp94b+HlgzVMqjEJa5P7SRwBDtqwi9tJHr55cWHSPlVXHyXDCFOJ81L/AtRSvUVf+zcukGYGefhVurS1RqOouPvAfhlKSJgCQFKDLA/lx7uKjrB+Kwz76fjQW60dvt/eKEq5R4tnuJweYgglCnuLHtaKt4m8JoWpK5j5AGISWObnSzaRcsJMzJzaGnT/HCBfGGCXMwi0IfO43gSCli7gD4unOLI8O0W4JuMvhnNl+EZD0WoDhw+cZGqpeNRuiZJUBZS/iPW0ZF/q9zV9PseY2cUJdr2f8rCTE4tagASSBYfWD8YrMz6QIrkIBcGVdcIHlBJO8rKOhJ7f5hjhZ0hNQFEjUt7PSBghR5RhAHExL5IsZr2ygftUach9YkkbYl6pUnnf2rCuYiwarVH5rrAszaQQrKUVF606jrAqN9CS57LyzSSC4A04m1+TxsvAXuR+aRr4RObD+Zly51Gj6JOX3Bg/FTQKAVgJdaBaF6cGzgAn09IIw+Cz00FzDCTIIT/AKyKtYD7wavDZUBCNb8u/GAd9iEIUbOQRM3QQzBzw4cYVbc2SEICwyCFoAc8TxszVi6zMOhCGWpMtAqpSiE+hOnvFW8UbTkzQiVKVmAUCWdqA663NohRknbLccZSkkjfZ+HcTWpmLAjgB8h94tGFqlJGoDDp9PtFP/rlIlCUgjdeoF83GlWAgnZfjTyjknySpILCZLIduaSa9QXraA8vzBrPpZ4ld8F/w4SE7x3uWn3im+PZaJyChCQVJ3kqH8tU9xTg7cIsKdsSFoUuVNzNRg4IpRwQG62iuJwazvZFqD7zX/OcHG4tCdiDwL4emzSJ5KZchC3UtY+LLUgA0YakmkWPa3jKRLSU4f8AVW/xVyA8Sf3l+FK3ip+Ll4mYrIVESg3lyvhSkagJAu71Lmt4QLUU6K9vaGNinyxzAsLd5H07HSPDP/UWWJQRiRMMx1BSkhJSQ5bUNSjNpDGT4ww6FApmhSeCwQQOn2jjmHxKgXUaH5fKGUmelszBQFGNBUUgpY0mVLHGcqR0fxP4glTwlMpZyl8ziii4bpan4YUYZpgykbpPVq2e7Qj2bLDB1JDB8qgahrhoOmYkJ3SpwE0Kf3F+POnCA20uD1ujxQhpNsV1V/zLNgMAtBOc+YkigsmjacaBieFNY02/tOYMhRhkKEtyCpOdaVaZCPg9flEWxvEJygTEJa1FAEjQkcRDmZthCiDkPVg7evyhVzqXU8jllPzHu6izwPNTMmqUUplkne0q4ZKbMCSKCM8VA47ENLDy5YKSqwKnLsdRaohnjcCMQy05VJGiRlI6tUwuxuzPOCUBcySUkkGXu1J1GsGpgwyRj6q5/QAwvhSYQcy5aVMwYkkDhYdKvCzA4QyMTk4O9Qx6EQ3TsPGJBE2ctaRfKWcPRxd+X+YSzNleWZi5AUVPUBR3VE1U2r2Y8YP6rthyll1L57L+SSLpsVYSQQ75GzgXTRgrmGb1ixS0BSlNqH9qg8OPUxz6btaZJnS3QyMiDkNACob45jMVRekYoIkJUklkhK2JchKrudW48oCMuwmLtqYgyVEgUzArRZ+Y70hnhcemegKD8+RGh7e8a7W2WjES3Bqagvr3s/KE+G2XOlJaSsXcpUqh9BSCpp2SFTtlBRJCiHqwaMiQTpv7pJfVihveMidz+S5ZsnucwxaRmLWJJ9YGEqGE1IJJFnLRqmVBtgT+pgfl6mPZCAAVnSiXs/Ht7tBWITpERLLCf2kU7feOsEGCXD6g/WANq4XOUhPxuw72Hq0NRhyMwdg94m2XgR5qOKVBXRi/51iYunZKLBh5YkSkSkn4UgE8Tqe5c949kqSkGZMICU1cwDtDHoQ6lmp+FIufsOcVvHYqdiVJQE7jgBIFOpfXnEJbnbJZZT4qzP5Sd0fuVdR6Cwtf5QLi/EmIUGzlIP8AAMfW8EbP8LnIEuX1yinZzWNl+Ep7E5kPwc/akDuV8ENlWnqKic6iS9yX9XiPCXUGJbh9f7QwxWHKSUzEsocfvGmBlJcgnLmIZ+T/AHgr4ChJp2jReIbhWjOz9/y8BT8WEuCTyTryePJ2FKviMDpwK8yUVU5AS9a8jeDjGIzk1U8ipsm8O4mcmf5qCQRcAOk8ikuDHX/D22U4lPwhE1IqnQjiOT6aRRtm4HyMrVKSCeZ1+0WnbeyFAifJGVqlixHOK8ktzE91sl8d7OM6VLKEutK9P4qFX7hPzjnOPw65SsqwQb1jpeE28laQJrImANmPwK4P/GvbmNKN4ukr89ZXRVCwszUKTqkgQMXTol+4jUhKg6RXUf2jbDYcoQpVKigZ+X1Me4NScpJBvpSG2JlpCQMqiGHOLHJrgsjKhRs/FOny1JOZO8CODs3zEOpbeUoZfitXR+Bux+t4WCSFKAS71pZuPt8oJmpUAGFuDwUpJm5p9Z/oOL5fRL4+SE7P3ySt0uW+lNOkESUEFkZn0iIYgUqHNhxhvshBCkqfKSCxo4asUyvuYeRNSaZqFT5Msz0qWAlQSWWQQS1xwt6xb/CWNmTkfqpJLulZArbdPOtPSEGL2VkmAVZmIqymr0JhxicMtGEIQopm/EkgsQU1AfnWK/ZAxVtRsM8V7YTJaUhJVOVlKQ1GJKX5mhAaEHhaX5iyhYCwqWrMDUl6caE1NeUb+LsZ50rB4hRAUpKxMDGq5ag4YaZn6PEnhTDKUvOc2U0cajQBrszX0F4vSSiz0ODFDDoZt8Npp/flFVVJVIWZM9G8kuCFP0IPPgY6js4PLk5gVJXKUkkCw0ftSD5mz0LDLlpUOCkg+9o3kYZCUhOVkpJYDR/eKmr5PNWKfDWNIkqlqr5ayjoBaCMdJLhSCAdQQ4fiziB5eGyYqakuEzkhaf8AcmhHWx7wyky+OogoNvghC/zJ4uEHoae8ZBkzCVoogRkTTJOWSvhTEsu/rHkZHPqF3NZ3xDv7RDifiR1PtHkZHIgkFzB2xxWb/wAfrGRkQEhBtJZM5Tk3gnZB/wC4k/7oyMiyX0kLqdTwtu0Yv/6jIyFpdDmUnxgkZ7ftPyIirYgbw6JjIyDxdDkbYoe8NfC4/wC6k/7v/kxkZFi6Elx8SoGZNBVNfWC9un9BHb2jIyBZWilYs3hSr/yp6get4yMgY9SV1NNkoBKKD05QXNFYyMicn1HSCMAK9o0xtClqbw94yMitfUXYxlsDDoONlEpS7mrD+KoyakDEKADDOsNGRkT3QHcuWGssf6k//lJ94C8ZFsPIIoXWacQkMesexkTi6jWl/wB6P77MUeH64GW9f1pl6/tRDbw+dxtAotyrGRkQ/rf3I17fnSRZkKNKm4+kGzIyMixCYBiv28lp+ZY/Ikd4JmWjIyOgQCrMZGRkEEf/2Q==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477" name="Shape 477" descr="data:image/jpeg;base64,/9j/4AAQSkZJRgABAQAAAQABAAD/2wCEAAkGBxQTEhUUExQVFhUXGBsaGBgYGBwcHxodHRocGx4dHRgcHiggGx8lHBwcITEhJSkrLi4uFx8zODMsNygtLisBCgoKDg0OGxAQGiwmICQ0LCwyLCwvLCwsNC80LCwsLDQsLCwsLCwvLCwsLCwsLCwsLCwsLCwsLCwsLCwsLCwsLP/AABEIAMIBAwMBIgACEQEDEQH/xAAcAAACAgMBAQAAAAAAAAAAAAAEBQMGAAIHAQj/xAA8EAABAgQDBgQFAwMDBQEBAAABAhEAAyExBBJBBSJRYXGBBhORsTKhwdHwI0JSFOHxYnKCByQzksKyNP/EABoBAAIDAQEAAAAAAAAAAAAAAAIEAQMFAAb/xAAxEQACAgEDAgUDAgUFAAAAAAAAAQIRAwQSITFBBRMiUWEycZGh8BSBwdHhIzNCsfH/2gAMAwEAAhEDEQA/AKBgkJyspIyh/nzgaTJEskjeOgD/ADMHyJjLMryn48vuIHxOCLkIJGpGg7wmjTY52aJE1DKATMZqmh6GFEyVLQSwWSBUOKHkdRAqcMz7w7D6mPAvKXUlTWcRyiduPBiCdCzxtPmAqZOggmRKzkEBgbObxooiWWar2asTwc5PrZH5ChUikaTAyxfKddOcTzVOc2ZRHBQZoHlzTvA1BqBz5dYlAydkxkpAJBcfyj1eGpmNRwaN0EsAU24RPNSSm/3iLJoGQphlIDBia94cY/wyZOERNWFIXMWcqOACSSVcC7MOsa+HNjKxc4S0qEtg+c8uV46X4/2UF7PKlHPMlAEKS7ElSUqdDszO7uzeqefUbMsIJ9XySvk4tPlOHSMytXESbOnLBYDIeNjXgYFnrU7gEd2+UEIMwJBKgoO8Pdiu+SKbjFgiqlVYkkw1weGzqCSQNS5+UKMUzsP3fhBhhsnfWyS7AV5xPYXzxfUtuzpQDDQQbtFOeWyA5B1+kJ04jKSirpvDLB7QlplrWogtVvYRKEkVrF4alfihZMw9YNn7TClEk3jyYmx0MSGkxRMSRaFJlFzFnXhVqSooSVMHUwdhZzwFbwLJwRQUqIBYuxtTjA70ixRfsPtsbUXJw6cMHK0hJUs6hnytdn+oiHxDjBOw2HUlg6VZwLZgw+ReEu1p0yaorWXV6ADgBA7KSzBhwMAknyDLE4VZJh8OM6HTmGYAgFn5PpHVtmYNKJRUkNu5UjgAwEcu2diCmYhakggKBIrbX5R1bA7QkmUkJUC6al9XtWOfUrkhXtHZiZhzAZVHUWfmIW5lYdaUhOZ6kNoKA+8MMRt+XUI3ik5S1ue9q3KJxg3ny5lFIIL8WVb0gJO+h0sclFSa4ZV17NKsSuYobq1ZnFR0i24fDywwlihDKA0MQzJKCo7jcC9xx5RRvF04jEkBRTlSA4JFwDpBxfNBY4b75OjylEshw7sHPzhN4z22EzZeGQQSgjzSH+LQA219o5v/AFMxKgrzFFWisxf1vG8vEnOFKJfM5Ny7u/MwbQxj08VdssW0NmFUxRa7ewjIhxfilalkpSkDQNyaMipx5LYrKkh9/wBsFBZIK65UqUSBRqkX7xAmXKnZkqUQXpW44uLxLg8OtKWMhOVzq78+cez52HCQop8suQDVNdWe8V/Ydr3EuM2UZLhCgdan8aFasQDmSadCzmG0lKVrUQH1JenpEe1MPLbMpNdCBFqfuVtCxCplkuUjkH/vEuJxxKQSHOhag7xgw2cO5Bbi3+Ymw0goSc5BBHRj9XgrBpkkpCZpdw1PURMZYSWNxG2Aly8xyghVKH6QVjZAUA4gGwkIsSJiVFnrZ/YQRIxEyiTLUVGgCUlT9AHg2bOKgASKaEdr2h/sDw8uYJc4LBSFALCVqSsbzEOkUNQb6wGTLGEbkcouwnwlsCYrESlT8MsJdQ3hlKFJDpUpBY5SbEax1OWkMx/vf34GFOAlFCJaCpSghNFKOZRIDOS7vDSU7fJ/f5x5fV6uWWal7FrjSPn3buHyTpkqZkzJUXSFOz1Z+IdoTy1l8oCQBQvHavGPhCWtOInypWefNMtgA5oQCz2cByeUcfRhwxUH1rqPWPSaTUxzY7RRJOzSfLFKtSI5M9UtJCVEVdxQ+serS4oFUpX3iCbKWEBZDJUVJCtCUs4HRx6w2gJU+qGODUtWYlZJLVBL9+MaDBrcsqhoYj2HdTOaOS1LxZZOyFrRnllK6OUJU60jiUX9HinJPYy7Hp8eSCdEOB8LzFhQy5VBIKQoMV74ltW28deEGbP8OKmSwtO6pMxaJmayQlGcGz2BB7RctkJmPJnqdSZmHMuYf4qCswJHP6Q5dAUSwZWYLHEkJDkdmfhCEtTKxxYVVJHOvDuzVzZGI8v4l+XLBJYMVZi54boHeFWD2QualakMcjU1US9B2BPQR16TLlAFAAyEE0N1FyTSgcntCXD7CTJQuWhypT8mzUooWyoBHc8Y7z3y/kJR7HJ8TKZqX9oKVgVKBUASOMWLxBswzkHEILSpZyy0EgNKTTMHL1VyLkmPMOlaMMhQcAlnIG9Q2e4ApTgIchmW0yNVinPPtSE+F2e4IQM6mJp+1tYIxeAzypSUiwUVEt69IOwK1hkoYE6gVhlO2ZlXKqd50rrcMVe4iHmosxeHyv1PgRYLBBCQIc4LFKSySHBIAa4ct6QxkbCeuajaQ42bsVCJRWpOZTiv8a6QvLPtafuP5MMJQ2SXAnXKI3VBi5I5Rz3xZ/8A1LJDgZRx/amLf4j2gUpmTEliKDlVn9KwgE+XiGns62CVcHGraUhzHO1uM3+F8rJSfBXJkoOGDj2e0YZVPhBL/KGe0ZLbwo96fOApSCqrUBu1CItTLGuQMSga5RHsTHy/5N3MewQJeDtBYl5ZQCXd2vU1qbQuxMyYpTKlpKAGDmzitK1hltGfKSvcS+bgqoNNWqIVZVqzDzBTXLbu7Qui9kUrCiW5SQOWWI8Vh/MSCFuf4g69o9wJKEEMVhStwkVJ1v0ifyCx38pL3AoILuR2BMPhFvo4oA/ZyfpEmGSE+ZmSotYip/HiXDYXIAUmqiCok9h3J9o1mzj+omqXVRRpfhHXyWvFWJT+WgbZ+E/VzKChLIuaqHale8PNqYBUuWJiZiVylUTMbWoYi4LgjqGgNWIUlLB1EfP1i0eGcalEkJqynJerFzUDhZ4GUmuRPNN40mij4GaDiEJmoJlpUkLFQWevN2jqnh7ZwwstaAoLzrUXarFmcdAO7wvm/wBNMWVLlIKiGJar2D9mreHZCVplBNNN4tTg/FvaMzxHI3BJd+CzT5Vkf2D5OYJSWZ2ctaruev0hki5Oj0gKbOdWVNQQPfT0gtSgCAe0efatjUuT2Yd0h2Jp+c4+etuAIWtFcqVqTlBY0UQHDR9DoUA2mrRyrxns3DyZo8xQCQHZCc02apRKlKUTQAOwJ5xs+Dy2ycfcoyNJHPp2LGUJAvzrF18ebJMjZ+z0BDsVFRagUtIUXY3vypyjPBnh4YieJyJafJlzAShZcm1ylg4G92ArUxeP+pGx5mJwyEyk5liaCN5mcEPzuB3h/PqYxz44X3d/iv6g02jlng5f6q5T/wDkkzA38jlJA7EQ+wGGMudhjLC85QFqy1NSrTQMK9YqexFFGMSGzFMwp3Sbhw4IuAQ/Bo6nikpmZZ2XfR+4fE1xbhX1gtVLbP7oc0sd0ePcKOKyhyAUqqAfbsfeBZuLyOtJZJtZwfuPmHgTD4wzFgOASr9osf5AdL84gxGFPlnMVJBOYskKCNK1rU2GnGM/bya0IJPkdSJ+U5U5uZOpbQjSsSpXnzAv8LEvYWeE+z8QVBYFQGCn1UKbtN0DifrDDDgKN+rmg4Bxcxz4JnBK7I9oYZM1XkBICFJBUo6JBYBIBoSx5Bzxiu7Y/UxCggEgEIQkcEhgAO0WealQzlCRmKg4L6skPwSke0RYHZpkoKHBWd4nkAWbsT3PKLcc65/f3EpwSYp2Tgyk5ikvpaHaEk3A949WgJOWjihPE6+lu0SJMXXfIKJpaYcTsKTJUl7B+zaQPg8CClKyq+nQwxxcnzJK0pUxULs79qQjmzRc4q+gvknyqOOeI1pVllH9xcDpFVThlysykqANXbXtFs8TYKZJmfqgpcDKaUH35Qjw5CVKZlApYGNvDJbOBfKk5WLcLilpBJdTiuuvCNp8yZMuWGjBh6RuiUFAqKSDV+PWMQFVSkpoHD6/OL7Ka4BDIX/L5CMiR5n8k+kZBA19y8zdmoUnM2ZThk6gE3pc9oK2nLaWEJygjTK99X7QrVMVJWJgUcilAZTowoQdOelWiwTcdKYBZDKOXopvlCoyVA4gpJHlrDKqpL5Xs4BtEOOVMUrLkzOaF7w32rLmh2/8YJBJNRpQNVwYXeYyrkigA4jUjQ2tBpl2DTSzP4JMPLCSkGpq9avwPSvaC9p7ImAvKHmJIClAllAmpIe/TRoEkBRzKcslQFb9/RodYTH1CT8IoXq73re7kwDfNo09XopzwxWL/j+v+ROoEOMqgsD4VJIPXmOcFeH8SpUoZklJctXnDoYthlCjQBq6afKIxJExTOz8iz9rQE5+nk8plySn6GqZAufqLjl7xYpeLCkJKVcHFmMV6ZJIUQSHT6g84L2cFFBJISlJ+I24tzPIaNCWqx74qgtNk2Sdj7Y+MqWJoRWwd+MM8fiT5gHt8/n7RVcJjcpJkr81AO8moPF2NxpBqcZMJC0SlEalKVNq9fXlGXl08kx+GohLlFkVinLV4RynGbPmT8WZszOmSvEeV5hpdRAAB1AFtI6Bh8QMilOaJJcVYn7PEuxtjIlyDLWSt1iYoqJO/m+IA2cBNPvF+kn/AA8ZSffgltTdIY7B2cjDSUS02BIfU1NTz46Vo0NSXBFr9oVgswJuuDgv3/PaM2eaUpbmHKBzbaGwpeGWnygQhExTkjMc2UD4iHtqAak2EZitpfpkJogKs9QTq3AtaOg46W4zFilCFk9Wo3QPHO9pHLmqSgWBBe9A4FW4GNjFm85Jsf0VE+zp6RLMwHMpSg5BcMc3oXAgfa0oypUtIuFKSDyKiWJ/2s/SCE4ETJCkl0/DlV0BvTmaDlHmLdREtkkZRvOKlq1Yt05Qa62aEH6j3CTBLSEpskOsi+8WHVz9IZ4ABAeyRUve9OvOFycOlDADOpYdzfcIIoBQOSYMnsQnKpP+oUNX+zM3CAfJMqfHuNZEkKLsyamr72o+8EEJSVTLH9zsaNTo5bWFgmVSA7s5AqGsK9jTnDXEZkylKAzOljyFn7REVboQz8ctieWk0Jso371tDbASSkqJ0bodfpA2Gw4MvJmDu9Kh/wDEN8TugtVw3dJb86xTqdRcXFCzl2JkJYMCGenAwaBYAN+PAeYEpNDZuLtWCQqo6e1IzJMXnyIfFmxf6iWlCUJKlrAKjZKN4knXU2uSI4rtXZcyRNKFAoNaKBBy1AIHA1rH0aEuw9o5j4m2DMnz506bMMuU5QjOQknKWZIPxAgEi0bXhepkvRLp/UrfKOcSipgyqnleCTIKZYUTo59faDsdIl4fOxzbtOQ1tCxOZKiBmVmSCQRTLweN27K+gtnI3i79gYyGpwStHA4UjILcBsLdNwxCAgsq1FEJyi1zqeEa7TwPlrClS1+USCVJ3mbiBVw0FYGYuQfLXmm5qkmoDNUv8J1aGc7aKszpy5W1eno8LFksqjLbLj5EG3cckIRkOZJIU+Ugk8FDVx7QjmJTUpKqkqA1Dj87Q68RS0pBUkD9VJdjTMCCkjgb+sIZS8yJdBqKaVu5sYLsb+ip41++4SJz5iSGLFI9xzidQoSC7DhxLD3iGTJSlBykkhSQ5Fa1LHlWNl4h0KToFEDixbXt7xBpxfA0kTd1rln4O1OwAcNyifDzSlQVYOK6ULGsKVzXQDwIDguQlmZowbXmyd1CykFILEBjSm6QRbWAmrR5zxrTRgvPXXhf9/4LNiPJUZk1SVOgA0sb6C5prCvB+JkqVkmygJYByJuR6sKnUNG+y9pCZKWrESgJYSQuc7Al3G4Azvw6awDszZjTfMVVKXYt8fNoqhCoUzzk5JysYScIhU4TJQmJQxJJ3Qn/AJG9tHix4ycnyQp1M4DpOiqHW0VbF+IkImhKgpKEJzJA/cp2A6XNf4xHivERWGG6k1505/aKc+HdtfsHiybE/ksmw9roXPEsDdCVOMtwWer8IsRUEFSb7tD7GKf4VmGapZzA5ElRe7mnCLOZmYO12SOT6xmateqjT0S9FsaIUGlvRy/cJ/vG8ibY8fvEU9eROX+Jb6O0aSlBknlQRnyG0rQbjpRXJmoT8SkKA6kERz3auyQiXPmZ1gImplof9xLBRIF2rTiRHRUzN2Kj/wBQZiZeHlyxkGeYTvE3+IqBvdVTzh7R5HuUEdhnKEqXuKdgYhZl5FVIBvqK1J+kKhJSmeEpKviAYsSxNWLsOQOh5RLs+crMUy8iilJV8Si7aV5cohOIQshRSxIDZhUmmoo4LhzWNXFjlKTNfE7fA9xcnKFTCoeYlJFbAF2o5ch/eAMEmZZDPoVF2Dkk1fi7NpAJ2kMoTWjinavF6H1iOXjywqWrY3/y3yi6OmVcl6xSqmW6TLX5mWWgqdnVQItdJBPo2sWTD5t0H4KginQgnqbcjFV8JbdAIQsgBiSo9aADiftFsSsCawO6rfHyf5gf+0dHBGD5PJeKT1EcjhPp2oClIKZoRcZv7fSDMdolqZ7v3L9vaA8OoZ3dyVE5QDTWpgz+tBWaOlQqGuTrbrHn8quTY3G+CSTNBLEiiyebHhBSEb1wwr61hXsokqNyH/j8nNTThDCQnLnUp6kn584okro6ap8BJPqSYT+IcN5oRLU3lVVNerBIcfOGmHsFCAts4ZUyTMShWVSiGNasoFqVLszauRF+lfrS7vj/AD++5V0ZzHxhgJQzTkyylLZVJTYJpVuOvWNtqYaSmRJMlpp3WSk2R/qUSNNIe4yQlClJxOQhQYSwczmr5haoakVyZs50pQlQlso5Snm7pYx6hKopA9wWYQ9JExuqfqqMiM4ZSd1fnFQuUHdPMU4RkTXySWdSTWozcyK04wvVOIvQ8KU7ikOMbshaEKKCiXMJplAL9UkdnEVozVkETUgKcggcqOIgT1keExft6cCkciYElnPKYkU+EkijPwDtyjbayWYGr6xFs2XlQtSnOlxY0o4vB9jd8Ma8mKXybYWbRIuczn51gzEJIpRikEHjd+8KdnjMtsxbWleWvKCcQs+ZUEEFjo9OEQ0a2PJasYTxus7UAAa+pr1/KRNs3Yv9QpK1lSZaaNqsDQHQO/aCkzUFkTK7oYipTqAG7+ohjhsSAAKhhoLD7xXkltqjG8cytQjj9+TNtTA6EpAMtFEoSN1Kxy4gMz8SYDE6jkwrwO0FZ3ClOomxrU3LRbUbNTUzAh0qCVFnZ9eYpAOVOmeaeN9ilytjYnFrzpkqUkqITMBAGVO7Y6AsX5xZtjeD1LS8wBKkLWgpV8K0gZUqTR/icv0i0YBCUoHwjKs5TYAkN2f/ADBKJygsJdID3NmNajkfeFsmdt0a2DQxcU2CbC8PDDyizgrIUoXYM2VzWl+sbyllLPyI6Q0TNBIq7vUMG0asArmh95LAKytViwdR7WB5GEs8N/I1DHsVI32xiGGYCqqNzMESaJQ3QwuxlgO9uFb+kbp2mkS3Z7inHqIz5QYTdKhtLxAKmAtd/tHNP+re0XxElKMwWhJJoR8RBTlNjbQd9IuWCxzX14uT/eFu19mpnz/6hkkyJRIckuqpZnYHg2prYQ/oMco5N7XAlnmpLbF8lFwfnpbzEhBqc1AouAK8vueUeLn2FCXdu76/lIsHjGbLzyzLIIMvNR6OxHK0VjEFms4qCNQQ/wAo3ILi6N3w9NYIuV2/clM2hbWr/IjhEqsuXdSrduX6Dhx94DnUlhQDZrtbtw0pEuGU0kl6lQtw17O0GaUZcjHAzyhlGtSw/wBWhPID6RZ9n4xYKA1UjeAqwNG5aehiqyb5rgBgCKOftftDDBzVJU9XcOHaps54a9ICae10hTxDSxywbrlf+L8WW+RisrlAbNqRZq9Le8DYzGKUlLUegL1ozhvaAtn7QCphUVOkEBI0LcaWJ9owYhIdakAuSEvbma6R56eJwlTMmUdjp9R7sTGKJZRegbRhwIa8N8ZMZQADhnU2n27wh8PyqjME3FndmcV6acoO2nOddFUTTL9WhXIuWDw5DyVMdLCpOloR+KdoZCgULOpQSouKXKUitCb84ZbMUMuY2GtoqXiraAOITlyrSEsS4oXsGv3+cNeHr/UTYpnpdwPFbXBUnynANlIQlSns73boxiPa2DWFGUFy5hYFSc2RQJrShFA1a1eGGz8vx+WHDnNWgb0pxhPNwnnTpqlzScwBAyjdFk1Z6AR6CLUuhRiyKT9PQR4nDTwo0xA5BcpvaPIdInkDKkKWBTMFULUPzjIPn2L+PcZSFzDkkiagTWfeH7RqXLkmA/EuzGSZiV7wAzAMxL34iK7tNMsTkTDMJVMN6s4ow+3WLzhtmAoKVJSHDFvvxgZUuSrPKG1qZzPGTiQxD8IySsiWEiytSKaODWzteOhTfDMjKWQT/qJP4IQYfw/hwtSpswIlAsAsgBZq4BcOkUcmBjlj0A0Gt8htPoUnBTssxlcaG0O1t5rhlG7gjVq35kdouB2xgHVLEyUwuWcK6LIZXakVbbGGTImkSapmhwBw/wBI4OH5QSybpU1Rp6LXu9k1V8pk8tH6hWDQ1FLFuenMR7i8bllqNiaJbifYRDhphYAIWp3zrY5X5cW/lAux8BMnTUrUoMhYcKDggGoawBZoCSt7n0Qr4jN5JKbfp5SBMPiQlSA9lA068bCOr4zCpOdSCP8AUh6iru17se8c62psQSpy1FPmygrOpABFFKUwOimYukaJNova8UkIlLCClRAAdwSGZlAlzQ1eF9Q/plEjQ6bdakTIcpYgIUwCxWqf5Dm1Yi87I7qdSFHOTVxlcFuEa4tIMxMt3Ro1SCf4kWABq8bqmIROYqZKRl/3BVEg8QxZ+I9VWrNzFDbFLrwE+cWQCzu7tUPpTnEmJnLCSyMxVQBXwnrxH30gPGrpJUpk6KA1NC5/NYnK87VZnATmcE+gDmzDhEJIKULj+SVIZNakDeNKtW1hawtAmKnoAOYHm1Kt8o3xE4pCSMoegdtOIZzC7bpYJU/xMnIRWjVDO946ONSfJl62MoQckBTMUpZZAUgC5/cfmw7QLMxv9PnSoEiYkVNwoOxfq3pGmMxSpbALBIcKQzj/ANtO0JcVNClkEEOQGJcdeXrD2LGrEtDC8+1/z9/dfh0TTUHKhQa1avXMWoeVOkCzyHAod6g0Yl2MH46ajy+YNORrTTSBcNLzy85G8hRD2cGtXuQflDh6trseY5ACVJoMpcC9DYd6ekSlDSqhrEce35pAGLXnUG5Nd+FOnCGyJ4oEmwA637m/rHFkJephmIUQxqP0wrvlyuG7xDhQyiFCrHKxBqRQgGnaJps4plh21YvViBT06G0C4ElNaM93uxejxPctXKHGy8Lm3VuDVQbX8u8L9uYwJWEKKlAEskFuH5bSGmyNoIS7ildah6fCb9XeAtr7Q/VSEKCW+IpDKLaFTknoGvGc8Unnbl07Hm9biyzz7Uur6j7YcxQDFKgkOzh2JFxVnsLe8MMaRIAmTiSCqpANX6Bvy0B+Gp36kxJWqu86i96s5e1ubmNPGM1JUUeYTUHKAMooQ/HNXpWM7JjTzOPYSnkeOLXcm8UbaDmRKKtAQwyqFFAu5PDQXMI8Hh8xJNeA/BAklA4hPWHWzJOc5QoniTYc7tDmHEoqkZebK5u2HSjkQqgOYFJeoqONrQDJw6ziAkS3SpP7S+XTTi9uUWvyJJQJZqB6vxcViuyNmTUElKwSCXCF0UWavZofhSLtLkjGLTdM0xGGky1FCQUhOgUA2tm4xkerweIJfKP/AGH3jyC/mN+bD3X5Eez9jykFPnLORT5ZTklWU7pe6W40u0GzfFSM7AhDKyhOVRJ/5EN6P1hdhUrnKlqEpRz5knMw8spOpUQzg6cIeYKRhZJIWtJWLpS5bqWfWOfyBkjHq1b9iXEYjETUeWkJSCGK1XIN6BhrCLbXhCZNqJqXygBJBYMGYF6DtrFhTtzDhTAqDm5TT5n6QdOmJyBYVmTxSX9vykLtzTtGa3zdHGcXhDImFExLECx1PI6jnDXwyc0wTFJDpSwa1XBpYducPfFkpE6Wcx30AlCh1YhvSKfs3aBkAFQKhX0594vUvMh8jUtRKeJQXY6ZJSlPw5Q2go9L8IDx0lpiVSSJa1hSXZw+UkKI1Yj5xUJHjQZw8ohGu85HMBhD/aAMyZIyFmzKfRmb2MB5O3qLU11JtjzpqZeSZMzr8wvRjdqUY1fe1zciAzxOJmJSywUBLpzcLEHMDldibkcIWbHWc690rAWcq1MkJIow3rUJdmrDcY5c0KCRoouzgML1AezHqIUy/Wz1ej5xRfwL8FImlK5xDZLKqCaVIOZ6gvZjpHmEPnzSlWY+WzAgFw9aPUuNHqY0we0FNkC1KBFyzBqsyQS2hdoZbNRLQgnMQsk7wuLEty58zAvjk0NzSYTtbD+ZIDKahIAIGurkAu1ogwKwiWrIo5uPDtpCnaU9QDEEqVYkKANNCRfiflDbYcrdCszPXKR0YUprcQLVRJpRhTZvg8ZmSxTmyndcWqLNUGMno3VFx8Ct4irAE2NjYRPMSM7spykPbUFhUu4+vaF/iTDKEtAQQkEVq3QPSmrd46PLoR1kksbaRUcRKmD9qm0cQCtBCg/CrwZisSEDKFKKtVZiB2H1MCIzLB1y8fvGjB9zz+lyLFmTbJ58101dh6B7O19Y0wmJUlKkvRievIdq9ogM8qJBLMK+2ke4SUCoGgD+1wW4/WL0erjkUmnF2b5M+YhRChUVoR1Fj2iXATMy67w0S9ePEGkb7Rw4RvINDdI0sf8A1aItnAu//LLSrdWc8o4tXEqH6Zw8tl5g5GV03ahALXcDtpC3CS1O1Hv076VppEszEZwkWYAGgfi/MntD3YmyErTYpNXPHtATmk+SvUa7Fp2lN9RNinVN3WfTLyAFW42ePMTukEsFGig9Qz1bua8ocbX2yMOPJw7BQcTJoSgEk6AgUbi8IJKfMUlCElSqDNw7D3PGJtHYtQpw3yVLt/f4LPsfCyp2UJdIfKrizUPUfaJ/EWxDJ/8AGCpOhoTp8TWrB+wdjmUoLWtCgU2SVBiRV02PrG3iHCzZ0wrzIElACU5iQ+poAdS1xaMzLGTz2uh5fXzwynKWN3bKbMCkfG6eX9omRtJA3VJUUaqBIJPQGoixHECVKdaAuWCygN8VF6+lWitbU2jJW+SQpDsxzAAH/aARUaAi8XVwZL4DEz5VFS1qDiozFwbMXuPuIOk40JDuFg33RmA40b6xXJOHMwgJQSToPykOUeGAJS1TJpScpCQk/Co2cnUcA/WDjEiNyaSDhtlHFJ55YyK3L2KwGaYpR1UHD9hGRd5fyOfwb9wyRNUcit5KgrMN1uxBj3bk8lQUFMrWxfiG0qBBf9MtdjlA+fpES9jZQVZw92Y+7VgHNLoHm1faH5EU7EgCxP51hecZMCnl3erWI50Y9YfTsHZ2J9vlAuJlAdWiPME06EmPxylZhx4UpCvErqQ7jSjfn9oJxu4M1w+sLVzCb9oZxR9i/TvbNM8kYYqLC5LR0LZySJaBU5UM/wAr9oruxdkrYqUAgmx1A5gu0OZ4bK5c2Fh/YQOWdugZtbmkOsNgU5c+bKpmIzMC4qGIah5wbsbCEmiqFJSoZRqGH1sD84TpLoZSWKdTanAtf1hnsvHMZaSohJUWCS/7SxJpx4VeM7JbbPSaRbcKSF209niWsGhVlYo3WeooHpYmrkRPh8cVIACVEEkoQAEMCC4dms1OJgfaOIzlZzKYAhWWhLkhNX3mFzEaJrATM6gtQDOoW+FjSzNUViadcmipFkGFSuRlIIHxpeurEse/CBtlOSULLb1WcVs4bvaBpM8gkHfSSHJVVwEuocAXYU4QZIxRzoNMrZstD8h0d+cVco7c6YRj8Cc5zfCapZRZ9AXsWcQm8T4nKkgncCAXLGpBsxoasDDzE4oJluQCkkB+uYlquwAcG945r4oxSlFKVBmFKu4csX1izBDdIztdqNmKn9jzMFgMX9/7xHgZmWYwBL0IfTjXhCXC4koVy1hxiV5kMGY3Oqup4co0XGuDzSQZOwyVJUUqzB/21FNH4wCnEJQQFOWbo2ovSGuzZyRKD0zfFlpV27W+sB7Z2WtAC1JUxsSln41sYiLp0zThqM2nkk3x2+xJLxQWlb2JDAqqATRuVOxbnHiJTuatmpUcw59LxHs2Siaa/p5UOssouHuE8nAg+SjKEoOYbzsacrdhBbuxpaXXSm1GXL6BuysI8yqeDi7Wf1PvDHxHNXmElFMuRZUk1LhQIPQMW6RpImJQkroWqwL6mgPOl4gnLmLKlG6moGKgAKJpZhSFmnGVsQzYZYMryz5/u/7L9SHFyEqUQE5U5mSlmLBmc6vqzfOG2zZGUnKAOLamAsKxpmCTq/3hzhF2ZSVEcA5gJTcjMz6nJkW2T49g8yyEhSi4sACQSeEb7L2hn8zKSQFFgNAwGtbgnvCfbe3Hki16DmxY+7dYm8CKS5d95Opdy9G4X4X1g4R3JtDWm0e7TZMrXbj82yxKxdwUgvRjVwetIETsHDTQ6pZQT/GnycphpjZqElKGTmu1ICxqtx0O4IoOofmBrrQRDpGWb4Xw8iSHlFQfXMaetj8oR+I9vGUtMpRKyWZgKvS51uaQwxePnrkZZWUKfezPVP7mIO6Wq7GzRStreIZYmy/6hJJQp8yaixAoQ+vyi7HT6DmlhHmY5VtCcCwkuNDnFRxtrGRFg1SygFGLASXIDpoCTStaWrwj2LKY9aGWz8OVJBVZnJ619veCFYFRFCQKsK/e8CY/xGhAyy0hbBgXZI6cYr+0/F+IFXQgHXL7PCyg2Y9Bu2yZL5jpcc9Iq8/Gjj+WA7QDtXaS51VKUs6UYDtQQsllTvbhw9IujiJUCTHK8xQlgEk6DjpFj2TshMoBS2VMAuLJ6cS2v4RvDez8uaasbyqJfQanvb/MOJiqUNYmcq9KDm9vCYLjcQTQcdI1kIWoEfEk3f7x4nCKL8SelIYTpwSMqBQflYDoVAmHWuUMqqpFQqtOTWIjfzCsUUzWaoc3YaFuPGI8xXc8nBMTYiS6GQwDCnE6nqYqlFN2jT0eu8tbZdP1NZOPyBSwc28kEKoWFKVYki/WNpOIVMlEy0jKAQbEJJLhtX+8J8StT2FgGa2kbbJxxlnILKLs7fPtHPFxaNCHiEHJLsWGciVmQuUXUUszFgoUehoaP6UhpJwy0rISHDJBCLu2gPTSKxhMcUzKAlIYqYWrx6PwsIu2x3WElVyHTUhkmtHsX71EL5ItcDS1+JRbsWHaMuhKlBlMU5QQxDfDxp84oPiNWaaoj2Z+bVYm7R1naOw5ZQWSAWbMlnH/AC16RyfxJs9cqaUrsfhULKHEfYwzp4pMw9XrHn7UhHMgjA4oppccI2wOAVOUJaaPqbDrHUvDfhOTKZcyXLXNAqWZCeG5Z21pDeTJGKpiydLk51LWQ5AUUKvSnG+lB3hjifEUybJRJm5VpTRK65gmzHQgepa8diM8sSLcWYdhc06Qnx3hDDTSVTJQD3KHQ/ZBAJhbz13Rfj1UNmzIrXY5niNsOBLkhSZYTl3mKlMXJcDdcgUrB+JDTWU7skqc0BKRanBtIc7Z8ICQ02WppYUMyFh/RQD8BWBNqI/WlLahTvHSlA56e3KLISjJXE2PCYRaeXtdBUqchvhSSKFJoL0AKrM9aQvxAD7iSg/xKnuH4AjjDLYuCVMzOl01zVqauAeJ1rw1g7G+EZqJfmbilCuXNVQZzl4tdtdIDIrdi/jeSDyJRfP7/UTS0zACv9ouaH8rHk3bxlBwVB6afKIcFi1zJyZORRKns26P5XZubw68WeHJSESUFRTuEhWYABSjXdLOCW1fnFeyuZGHtp0yopxBmFzc0Y2bg2la9jFh8PzSialSQ4CgAKO5/i9e8IMPhiFBCmSRc0IPNxp94b+HlgzVMqjEJa5P7SRwBDtqwi9tJHr55cWHSPlVXHyXDCFOJ81L/AtRSvUVf+zcukGYGefhVurS1RqOouPvAfhlKSJgCQFKDLA/lx7uKjrB+Kwz76fjQW60dvt/eKEq5R4tnuJweYgglCnuLHtaKt4m8JoWpK5j5AGISWObnSzaRcsJMzJzaGnT/HCBfGGCXMwi0IfO43gSCli7gD4unOLI8O0W4JuMvhnNl+EZD0WoDhw+cZGqpeNRuiZJUBZS/iPW0ZF/q9zV9PseY2cUJdr2f8rCTE4tagASSBYfWD8YrMz6QIrkIBcGVdcIHlBJO8rKOhJ7f5hjhZ0hNQFEjUt7PSBghR5RhAHExL5IsZr2ygftUach9YkkbYl6pUnnf2rCuYiwarVH5rrAszaQQrKUVF606jrAqN9CS57LyzSSC4A04m1+TxsvAXuR+aRr4RObD+Zly51Gj6JOX3Bg/FTQKAVgJdaBaF6cGzgAn09IIw+Cz00FzDCTIIT/AKyKtYD7wavDZUBCNb8u/GAd9iEIUbOQRM3QQzBzw4cYVbc2SEICwyCFoAc8TxszVi6zMOhCGWpMtAqpSiE+hOnvFW8UbTkzQiVKVmAUCWdqA663NohRknbLccZSkkjfZ+HcTWpmLAjgB8h94tGFqlJGoDDp9PtFP/rlIlCUgjdeoF83GlWAgnZfjTyjknySpILCZLIduaSa9QXraA8vzBrPpZ4ld8F/w4SE7x3uWn3im+PZaJyChCQVJ3kqH8tU9xTg7cIsKdsSFoUuVNzNRg4IpRwQG62iuJwazvZFqD7zX/OcHG4tCdiDwL4emzSJ5KZchC3UtY+LLUgA0YakmkWPa3jKRLSU4f8AVW/xVyA8Sf3l+FK3ip+Ll4mYrIVESg3lyvhSkagJAu71Lmt4QLUU6K9vaGNinyxzAsLd5H07HSPDP/UWWJQRiRMMx1BSkhJSQ5bUNSjNpDGT4ww6FApmhSeCwQQOn2jjmHxKgXUaH5fKGUmelszBQFGNBUUgpY0mVLHGcqR0fxP4glTwlMpZyl8ziii4bpan4YUYZpgykbpPVq2e7Qj2bLDB1JDB8qgahrhoOmYkJ3SpwE0Kf3F+POnCA20uD1ujxQhpNsV1V/zLNgMAtBOc+YkigsmjacaBieFNY02/tOYMhRhkKEtyCpOdaVaZCPg9flEWxvEJygTEJa1FAEjQkcRDmZthCiDkPVg7evyhVzqXU8jllPzHu6izwPNTMmqUUplkne0q4ZKbMCSKCM8VA47ENLDy5YKSqwKnLsdRaohnjcCMQy05VJGiRlI6tUwuxuzPOCUBcySUkkGXu1J1GsGpgwyRj6q5/QAwvhSYQcy5aVMwYkkDhYdKvCzA4QyMTk4O9Qx6EQ3TsPGJBE2ctaRfKWcPRxd+X+YSzNleWZi5AUVPUBR3VE1U2r2Y8YP6rthyll1L57L+SSLpsVYSQQ75GzgXTRgrmGb1ixS0BSlNqH9qg8OPUxz6btaZJnS3QyMiDkNACob45jMVRekYoIkJUklkhK2JchKrudW48oCMuwmLtqYgyVEgUzArRZ+Y70hnhcemegKD8+RGh7e8a7W2WjES3Bqagvr3s/KE+G2XOlJaSsXcpUqh9BSCpp2SFTtlBRJCiHqwaMiQTpv7pJfVihveMidz+S5ZsnucwxaRmLWJJ9YGEqGE1IJJFnLRqmVBtgT+pgfl6mPZCAAVnSiXs/Ht7tBWITpERLLCf2kU7feOsEGCXD6g/WANq4XOUhPxuw72Hq0NRhyMwdg94m2XgR5qOKVBXRi/51iYunZKLBh5YkSkSkn4UgE8Tqe5c949kqSkGZMICU1cwDtDHoQ6lmp+FIufsOcVvHYqdiVJQE7jgBIFOpfXnEJbnbJZZT4qzP5Sd0fuVdR6Cwtf5QLi/EmIUGzlIP8AAMfW8EbP8LnIEuX1yinZzWNl+Ep7E5kPwc/akDuV8ENlWnqKic6iS9yX9XiPCXUGJbh9f7QwxWHKSUzEsocfvGmBlJcgnLmIZ+T/AHgr4ChJp2jReIbhWjOz9/y8BT8WEuCTyTryePJ2FKviMDpwK8yUVU5AS9a8jeDjGIzk1U8ipsm8O4mcmf5qCQRcAOk8ikuDHX/D22U4lPwhE1IqnQjiOT6aRRtm4HyMrVKSCeZ1+0WnbeyFAifJGVqlixHOK8ktzE91sl8d7OM6VLKEutK9P4qFX7hPzjnOPw65SsqwQb1jpeE28laQJrImANmPwK4P/GvbmNKN4ukr89ZXRVCwszUKTqkgQMXTol+4jUhKg6RXUf2jbDYcoQpVKigZ+X1Me4NScpJBvpSG2JlpCQMqiGHOLHJrgsjKhRs/FOny1JOZO8CODs3zEOpbeUoZfitXR+Bux+t4WCSFKAS71pZuPt8oJmpUAGFuDwUpJm5p9Z/oOL5fRL4+SE7P3ySt0uW+lNOkESUEFkZn0iIYgUqHNhxhvshBCkqfKSCxo4asUyvuYeRNSaZqFT5Msz0qWAlQSWWQQS1xwt6xb/CWNmTkfqpJLulZArbdPOtPSEGL2VkmAVZmIqymr0JhxicMtGEIQopm/EkgsQU1AfnWK/ZAxVtRsM8V7YTJaUhJVOVlKQ1GJKX5mhAaEHhaX5iyhYCwqWrMDUl6caE1NeUb+LsZ50rB4hRAUpKxMDGq5ag4YaZn6PEnhTDKUvOc2U0cajQBrszX0F4vSSiz0ODFDDoZt8Npp/flFVVJVIWZM9G8kuCFP0IPPgY6js4PLk5gVJXKUkkCw0ftSD5mz0LDLlpUOCkg+9o3kYZCUhOVkpJYDR/eKmr5PNWKfDWNIkqlqr5ayjoBaCMdJLhSCAdQQ4fiziB5eGyYqakuEzkhaf8AcmhHWx7wyky+OogoNvghC/zJ4uEHoae8ZBkzCVoogRkTTJOWSvhTEsu/rHkZHPqF3NZ3xDv7RDifiR1PtHkZHIgkFzB2xxWb/wAfrGRkQEhBtJZM5Tk3gnZB/wC4k/7oyMiyX0kLqdTwtu0Yv/6jIyFpdDmUnxgkZ7ftPyIirYgbw6JjIyDxdDkbYoe8NfC4/wC6k/7v/kxkZFi6Elx8SoGZNBVNfWC9un9BHb2jIyBZWilYs3hSr/yp6get4yMgY9SV1NNkoBKKD05QXNFYyMicn1HSCMAK9o0xtClqbw94yMitfUXYxlsDDoONlEpS7mrD+KoyakDEKADDOsNGRkT3QHcuWGssf6k//lJ94C8ZFsPIIoXWacQkMesexkTi6jWl/wB6P77MUeH64GW9f1pl6/tRDbw+dxtAotyrGRkQ/rf3I17fnSRZkKNKm4+kGzIyMixCYBiv28lp+ZY/Ikd4JmWjIyOgQCrMZGRkEEf/2Q==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478" name="Shape 478" descr="data:image/jpeg;base64,/9j/4AAQSkZJRgABAQAAAQABAAD/2wCEAAkGBxQTEhUUExQVFhUXGBsaGBgYGBwcHxodHRocGx4dHRgcHiggGx8lHBwcITEhJSkrLi4uFx8zODMsNygtLisBCgoKDg0OGxAQGiwmICQ0LCwyLCwvLCwsNC80LCwsLDQsLCwsLCwvLCwsLCwsLCwsLCwsLCwsLCwsLCwsLCwsLP/AABEIAMIBAwMBIgACEQEDEQH/xAAcAAACAgMBAQAAAAAAAAAAAAAEBQMGAAIHAQj/xAA8EAABAgQDBgQFAwMDBQEBAAABAhEAAyExBBJBBSJRYXGBBhORsTKhwdHwI0JSFOHxYnKCByQzksKyNP/EABoBAAIDAQEAAAAAAAAAAAAAAAIEAQMFAAb/xAAxEQACAgEDAgUDAgUFAAAAAAAAAQIRAwQSITFBBRMiUWEycZGh8BSBwdHhIzNCsfH/2gAMAwEAAhEDEQA/AKBgkJyspIyh/nzgaTJEskjeOgD/ADMHyJjLMryn48vuIHxOCLkIJGpGg7wmjTY52aJE1DKATMZqmh6GFEyVLQSwWSBUOKHkdRAqcMz7w7D6mPAvKXUlTWcRyiduPBiCdCzxtPmAqZOggmRKzkEBgbObxooiWWar2asTwc5PrZH5ChUikaTAyxfKddOcTzVOc2ZRHBQZoHlzTvA1BqBz5dYlAydkxkpAJBcfyj1eGpmNRwaN0EsAU24RPNSSm/3iLJoGQphlIDBia94cY/wyZOERNWFIXMWcqOACSSVcC7MOsa+HNjKxc4S0qEtg+c8uV46X4/2UF7PKlHPMlAEKS7ElSUqdDszO7uzeqefUbMsIJ9XySvk4tPlOHSMytXESbOnLBYDIeNjXgYFnrU7gEd2+UEIMwJBKgoO8Pdiu+SKbjFgiqlVYkkw1weGzqCSQNS5+UKMUzsP3fhBhhsnfWyS7AV5xPYXzxfUtuzpQDDQQbtFOeWyA5B1+kJ04jKSirpvDLB7QlplrWogtVvYRKEkVrF4alfihZMw9YNn7TClEk3jyYmx0MSGkxRMSRaFJlFzFnXhVqSooSVMHUwdhZzwFbwLJwRQUqIBYuxtTjA70ixRfsPtsbUXJw6cMHK0hJUs6hnytdn+oiHxDjBOw2HUlg6VZwLZgw+ReEu1p0yaorWXV6ADgBA7KSzBhwMAknyDLE4VZJh8OM6HTmGYAgFn5PpHVtmYNKJRUkNu5UjgAwEcu2diCmYhakggKBIrbX5R1bA7QkmUkJUC6al9XtWOfUrkhXtHZiZhzAZVHUWfmIW5lYdaUhOZ6kNoKA+8MMRt+XUI3ik5S1ue9q3KJxg3ny5lFIIL8WVb0gJO+h0sclFSa4ZV17NKsSuYobq1ZnFR0i24fDywwlihDKA0MQzJKCo7jcC9xx5RRvF04jEkBRTlSA4JFwDpBxfNBY4b75OjylEshw7sHPzhN4z22EzZeGQQSgjzSH+LQA219o5v/AFMxKgrzFFWisxf1vG8vEnOFKJfM5Ny7u/MwbQxj08VdssW0NmFUxRa7ewjIhxfilalkpSkDQNyaMipx5LYrKkh9/wBsFBZIK65UqUSBRqkX7xAmXKnZkqUQXpW44uLxLg8OtKWMhOVzq78+cez52HCQop8suQDVNdWe8V/Ydr3EuM2UZLhCgdan8aFasQDmSadCzmG0lKVrUQH1JenpEe1MPLbMpNdCBFqfuVtCxCplkuUjkH/vEuJxxKQSHOhag7xgw2cO5Bbi3+Ymw0goSc5BBHRj9XgrBpkkpCZpdw1PURMZYSWNxG2Aly8xyghVKH6QVjZAUA4gGwkIsSJiVFnrZ/YQRIxEyiTLUVGgCUlT9AHg2bOKgASKaEdr2h/sDw8uYJc4LBSFALCVqSsbzEOkUNQb6wGTLGEbkcouwnwlsCYrESlT8MsJdQ3hlKFJDpUpBY5SbEax1OWkMx/vf34GFOAlFCJaCpSghNFKOZRIDOS7vDSU7fJ/f5x5fV6uWWal7FrjSPn3buHyTpkqZkzJUXSFOz1Z+IdoTy1l8oCQBQvHavGPhCWtOInypWefNMtgA5oQCz2cByeUcfRhwxUH1rqPWPSaTUxzY7RRJOzSfLFKtSI5M9UtJCVEVdxQ+serS4oFUpX3iCbKWEBZDJUVJCtCUs4HRx6w2gJU+qGODUtWYlZJLVBL9+MaDBrcsqhoYj2HdTOaOS1LxZZOyFrRnllK6OUJU60jiUX9HinJPYy7Hp8eSCdEOB8LzFhQy5VBIKQoMV74ltW28deEGbP8OKmSwtO6pMxaJmayQlGcGz2BB7RctkJmPJnqdSZmHMuYf4qCswJHP6Q5dAUSwZWYLHEkJDkdmfhCEtTKxxYVVJHOvDuzVzZGI8v4l+XLBJYMVZi54boHeFWD2QualakMcjU1US9B2BPQR16TLlAFAAyEE0N1FyTSgcntCXD7CTJQuWhypT8mzUooWyoBHc8Y7z3y/kJR7HJ8TKZqX9oKVgVKBUASOMWLxBswzkHEILSpZyy0EgNKTTMHL1VyLkmPMOlaMMhQcAlnIG9Q2e4ApTgIchmW0yNVinPPtSE+F2e4IQM6mJp+1tYIxeAzypSUiwUVEt69IOwK1hkoYE6gVhlO2ZlXKqd50rrcMVe4iHmosxeHyv1PgRYLBBCQIc4LFKSySHBIAa4ct6QxkbCeuajaQ42bsVCJRWpOZTiv8a6QvLPtafuP5MMJQ2SXAnXKI3VBi5I5Rz3xZ/8A1LJDgZRx/amLf4j2gUpmTEliKDlVn9KwgE+XiGns62CVcHGraUhzHO1uM3+F8rJSfBXJkoOGDj2e0YZVPhBL/KGe0ZLbwo96fOApSCqrUBu1CItTLGuQMSga5RHsTHy/5N3MewQJeDtBYl5ZQCXd2vU1qbQuxMyYpTKlpKAGDmzitK1hltGfKSvcS+bgqoNNWqIVZVqzDzBTXLbu7Qui9kUrCiW5SQOWWI8Vh/MSCFuf4g69o9wJKEEMVhStwkVJ1v0ifyCx38pL3AoILuR2BMPhFvo4oA/ZyfpEmGSE+ZmSotYip/HiXDYXIAUmqiCok9h3J9o1mzj+omqXVRRpfhHXyWvFWJT+WgbZ+E/VzKChLIuaqHale8PNqYBUuWJiZiVylUTMbWoYi4LgjqGgNWIUlLB1EfP1i0eGcalEkJqynJerFzUDhZ4GUmuRPNN40mij4GaDiEJmoJlpUkLFQWevN2jqnh7ZwwstaAoLzrUXarFmcdAO7wvm/wBNMWVLlIKiGJar2D9mreHZCVplBNNN4tTg/FvaMzxHI3BJd+CzT5Vkf2D5OYJSWZ2ctaruev0hki5Oj0gKbOdWVNQQPfT0gtSgCAe0efatjUuT2Yd0h2Jp+c4+etuAIWtFcqVqTlBY0UQHDR9DoUA2mrRyrxns3DyZo8xQCQHZCc02apRKlKUTQAOwJ5xs+Dy2ycfcoyNJHPp2LGUJAvzrF18ebJMjZ+z0BDsVFRagUtIUXY3vypyjPBnh4YieJyJafJlzAShZcm1ylg4G92ArUxeP+pGx5mJwyEyk5liaCN5mcEPzuB3h/PqYxz44X3d/iv6g02jlng5f6q5T/wDkkzA38jlJA7EQ+wGGMudhjLC85QFqy1NSrTQMK9YqexFFGMSGzFMwp3Sbhw4IuAQ/Bo6nikpmZZ2XfR+4fE1xbhX1gtVLbP7oc0sd0ePcKOKyhyAUqqAfbsfeBZuLyOtJZJtZwfuPmHgTD4wzFgOASr9osf5AdL84gxGFPlnMVJBOYskKCNK1rU2GnGM/bya0IJPkdSJ+U5U5uZOpbQjSsSpXnzAv8LEvYWeE+z8QVBYFQGCn1UKbtN0DifrDDDgKN+rmg4Bxcxz4JnBK7I9oYZM1XkBICFJBUo6JBYBIBoSx5Bzxiu7Y/UxCggEgEIQkcEhgAO0WealQzlCRmKg4L6skPwSke0RYHZpkoKHBWd4nkAWbsT3PKLcc65/f3EpwSYp2Tgyk5ikvpaHaEk3A949WgJOWjihPE6+lu0SJMXXfIKJpaYcTsKTJUl7B+zaQPg8CClKyq+nQwxxcnzJK0pUxULs79qQjmzRc4q+gvknyqOOeI1pVllH9xcDpFVThlysykqANXbXtFs8TYKZJmfqgpcDKaUH35Qjw5CVKZlApYGNvDJbOBfKk5WLcLilpBJdTiuuvCNp8yZMuWGjBh6RuiUFAqKSDV+PWMQFVSkpoHD6/OL7Ka4BDIX/L5CMiR5n8k+kZBA19y8zdmoUnM2ZThk6gE3pc9oK2nLaWEJygjTK99X7QrVMVJWJgUcilAZTowoQdOelWiwTcdKYBZDKOXopvlCoyVA4gpJHlrDKqpL5Xs4BtEOOVMUrLkzOaF7w32rLmh2/8YJBJNRpQNVwYXeYyrkigA4jUjQ2tBpl2DTSzP4JMPLCSkGpq9avwPSvaC9p7ImAvKHmJIClAllAmpIe/TRoEkBRzKcslQFb9/RodYTH1CT8IoXq73re7kwDfNo09XopzwxWL/j+v+ROoEOMqgsD4VJIPXmOcFeH8SpUoZklJctXnDoYthlCjQBq6afKIxJExTOz8iz9rQE5+nk8plySn6GqZAufqLjl7xYpeLCkJKVcHFmMV6ZJIUQSHT6g84L2cFFBJISlJ+I24tzPIaNCWqx74qgtNk2Sdj7Y+MqWJoRWwd+MM8fiT5gHt8/n7RVcJjcpJkr81AO8moPF2NxpBqcZMJC0SlEalKVNq9fXlGXl08kx+GohLlFkVinLV4RynGbPmT8WZszOmSvEeV5hpdRAAB1AFtI6Bh8QMilOaJJcVYn7PEuxtjIlyDLWSt1iYoqJO/m+IA2cBNPvF+kn/AA8ZSffgltTdIY7B2cjDSUS02BIfU1NTz46Vo0NSXBFr9oVgswJuuDgv3/PaM2eaUpbmHKBzbaGwpeGWnygQhExTkjMc2UD4iHtqAak2EZitpfpkJogKs9QTq3AtaOg46W4zFilCFk9Wo3QPHO9pHLmqSgWBBe9A4FW4GNjFm85Jsf0VE+zp6RLMwHMpSg5BcMc3oXAgfa0oypUtIuFKSDyKiWJ/2s/SCE4ETJCkl0/DlV0BvTmaDlHmLdREtkkZRvOKlq1Yt05Qa62aEH6j3CTBLSEpskOsi+8WHVz9IZ4ABAeyRUve9OvOFycOlDADOpYdzfcIIoBQOSYMnsQnKpP+oUNX+zM3CAfJMqfHuNZEkKLsyamr72o+8EEJSVTLH9zsaNTo5bWFgmVSA7s5AqGsK9jTnDXEZkylKAzOljyFn7REVboQz8ctieWk0Jso371tDbASSkqJ0bodfpA2Gw4MvJmDu9Kh/wDEN8TugtVw3dJb86xTqdRcXFCzl2JkJYMCGenAwaBYAN+PAeYEpNDZuLtWCQqo6e1IzJMXnyIfFmxf6iWlCUJKlrAKjZKN4knXU2uSI4rtXZcyRNKFAoNaKBBy1AIHA1rH0aEuw9o5j4m2DMnz506bMMuU5QjOQknKWZIPxAgEi0bXhepkvRLp/UrfKOcSipgyqnleCTIKZYUTo59faDsdIl4fOxzbtOQ1tCxOZKiBmVmSCQRTLweN27K+gtnI3i79gYyGpwStHA4UjILcBsLdNwxCAgsq1FEJyi1zqeEa7TwPlrClS1+USCVJ3mbiBVw0FYGYuQfLXmm5qkmoDNUv8J1aGc7aKszpy5W1eno8LFksqjLbLj5EG3cckIRkOZJIU+Ugk8FDVx7QjmJTUpKqkqA1Dj87Q68RS0pBUkD9VJdjTMCCkjgb+sIZS8yJdBqKaVu5sYLsb+ip41++4SJz5iSGLFI9xzidQoSC7DhxLD3iGTJSlBykkhSQ5Fa1LHlWNl4h0KToFEDixbXt7xBpxfA0kTd1rln4O1OwAcNyifDzSlQVYOK6ULGsKVzXQDwIDguQlmZowbXmyd1CykFILEBjSm6QRbWAmrR5zxrTRgvPXXhf9/4LNiPJUZk1SVOgA0sb6C5prCvB+JkqVkmygJYByJuR6sKnUNG+y9pCZKWrESgJYSQuc7Al3G4Azvw6awDszZjTfMVVKXYt8fNoqhCoUzzk5JysYScIhU4TJQmJQxJJ3Qn/AJG9tHix4ycnyQp1M4DpOiqHW0VbF+IkImhKgpKEJzJA/cp2A6XNf4xHivERWGG6k1505/aKc+HdtfsHiybE/ksmw9roXPEsDdCVOMtwWer8IsRUEFSb7tD7GKf4VmGapZzA5ElRe7mnCLOZmYO12SOT6xmateqjT0S9FsaIUGlvRy/cJ/vG8ibY8fvEU9eROX+Jb6O0aSlBknlQRnyG0rQbjpRXJmoT8SkKA6kERz3auyQiXPmZ1gImplof9xLBRIF2rTiRHRUzN2Kj/wBQZiZeHlyxkGeYTvE3+IqBvdVTzh7R5HuUEdhnKEqXuKdgYhZl5FVIBvqK1J+kKhJSmeEpKviAYsSxNWLsOQOh5RLs+crMUy8iilJV8Si7aV5cohOIQshRSxIDZhUmmoo4LhzWNXFjlKTNfE7fA9xcnKFTCoeYlJFbAF2o5ch/eAMEmZZDPoVF2Dkk1fi7NpAJ2kMoTWjinavF6H1iOXjywqWrY3/y3yi6OmVcl6xSqmW6TLX5mWWgqdnVQItdJBPo2sWTD5t0H4KginQgnqbcjFV8JbdAIQsgBiSo9aADiftFsSsCawO6rfHyf5gf+0dHBGD5PJeKT1EcjhPp2oClIKZoRcZv7fSDMdolqZ7v3L9vaA8OoZ3dyVE5QDTWpgz+tBWaOlQqGuTrbrHn8quTY3G+CSTNBLEiiyebHhBSEb1wwr61hXsokqNyH/j8nNTThDCQnLnUp6kn584okro6ap8BJPqSYT+IcN5oRLU3lVVNerBIcfOGmHsFCAts4ZUyTMShWVSiGNasoFqVLszauRF+lfrS7vj/AD++5V0ZzHxhgJQzTkyylLZVJTYJpVuOvWNtqYaSmRJMlpp3WSk2R/qUSNNIe4yQlClJxOQhQYSwczmr5haoakVyZs50pQlQlso5Snm7pYx6hKopA9wWYQ9JExuqfqqMiM4ZSd1fnFQuUHdPMU4RkTXySWdSTWozcyK04wvVOIvQ8KU7ikOMbshaEKKCiXMJplAL9UkdnEVozVkETUgKcggcqOIgT1keExft6cCkciYElnPKYkU+EkijPwDtyjbayWYGr6xFs2XlQtSnOlxY0o4vB9jd8Ma8mKXybYWbRIuczn51gzEJIpRikEHjd+8KdnjMtsxbWleWvKCcQs+ZUEEFjo9OEQ0a2PJasYTxus7UAAa+pr1/KRNs3Yv9QpK1lSZaaNqsDQHQO/aCkzUFkTK7oYipTqAG7+ohjhsSAAKhhoLD7xXkltqjG8cytQjj9+TNtTA6EpAMtFEoSN1Kxy4gMz8SYDE6jkwrwO0FZ3ClOomxrU3LRbUbNTUzAh0qCVFnZ9eYpAOVOmeaeN9ilytjYnFrzpkqUkqITMBAGVO7Y6AsX5xZtjeD1LS8wBKkLWgpV8K0gZUqTR/icv0i0YBCUoHwjKs5TYAkN2f/ADBKJygsJdID3NmNajkfeFsmdt0a2DQxcU2CbC8PDDyizgrIUoXYM2VzWl+sbyllLPyI6Q0TNBIq7vUMG0asArmh95LAKytViwdR7WB5GEs8N/I1DHsVI32xiGGYCqqNzMESaJQ3QwuxlgO9uFb+kbp2mkS3Z7inHqIz5QYTdKhtLxAKmAtd/tHNP+re0XxElKMwWhJJoR8RBTlNjbQd9IuWCxzX14uT/eFu19mpnz/6hkkyJRIckuqpZnYHg2prYQ/oMco5N7XAlnmpLbF8lFwfnpbzEhBqc1AouAK8vueUeLn2FCXdu76/lIsHjGbLzyzLIIMvNR6OxHK0VjEFms4qCNQQ/wAo3ILi6N3w9NYIuV2/clM2hbWr/IjhEqsuXdSrduX6Dhx94DnUlhQDZrtbtw0pEuGU0kl6lQtw17O0GaUZcjHAzyhlGtSw/wBWhPID6RZ9n4xYKA1UjeAqwNG5aehiqyb5rgBgCKOftftDDBzVJU9XcOHaps54a9ICae10hTxDSxywbrlf+L8WW+RisrlAbNqRZq9Le8DYzGKUlLUegL1ozhvaAtn7QCphUVOkEBI0LcaWJ9owYhIdakAuSEvbma6R56eJwlTMmUdjp9R7sTGKJZRegbRhwIa8N8ZMZQADhnU2n27wh8PyqjME3FndmcV6acoO2nOddFUTTL9WhXIuWDw5DyVMdLCpOloR+KdoZCgULOpQSouKXKUitCb84ZbMUMuY2GtoqXiraAOITlyrSEsS4oXsGv3+cNeHr/UTYpnpdwPFbXBUnynANlIQlSns73boxiPa2DWFGUFy5hYFSc2RQJrShFA1a1eGGz8vx+WHDnNWgb0pxhPNwnnTpqlzScwBAyjdFk1Z6AR6CLUuhRiyKT9PQR4nDTwo0xA5BcpvaPIdInkDKkKWBTMFULUPzjIPn2L+PcZSFzDkkiagTWfeH7RqXLkmA/EuzGSZiV7wAzAMxL34iK7tNMsTkTDMJVMN6s4ow+3WLzhtmAoKVJSHDFvvxgZUuSrPKG1qZzPGTiQxD8IySsiWEiytSKaODWzteOhTfDMjKWQT/qJP4IQYfw/hwtSpswIlAsAsgBZq4BcOkUcmBjlj0A0Gt8htPoUnBTssxlcaG0O1t5rhlG7gjVq35kdouB2xgHVLEyUwuWcK6LIZXakVbbGGTImkSapmhwBw/wBI4OH5QSybpU1Rp6LXu9k1V8pk8tH6hWDQ1FLFuenMR7i8bllqNiaJbifYRDhphYAIWp3zrY5X5cW/lAux8BMnTUrUoMhYcKDggGoawBZoCSt7n0Qr4jN5JKbfp5SBMPiQlSA9lA068bCOr4zCpOdSCP8AUh6iru17se8c62psQSpy1FPmygrOpABFFKUwOimYukaJNova8UkIlLCClRAAdwSGZlAlzQ1eF9Q/plEjQ6bdakTIcpYgIUwCxWqf5Dm1Yi87I7qdSFHOTVxlcFuEa4tIMxMt3Ro1SCf4kWABq8bqmIROYqZKRl/3BVEg8QxZ+I9VWrNzFDbFLrwE+cWQCzu7tUPpTnEmJnLCSyMxVQBXwnrxH30gPGrpJUpk6KA1NC5/NYnK87VZnATmcE+gDmzDhEJIKULj+SVIZNakDeNKtW1hawtAmKnoAOYHm1Kt8o3xE4pCSMoegdtOIZzC7bpYJU/xMnIRWjVDO946ONSfJl62MoQckBTMUpZZAUgC5/cfmw7QLMxv9PnSoEiYkVNwoOxfq3pGmMxSpbALBIcKQzj/ANtO0JcVNClkEEOQGJcdeXrD2LGrEtDC8+1/z9/dfh0TTUHKhQa1avXMWoeVOkCzyHAod6g0Yl2MH46ajy+YNORrTTSBcNLzy85G8hRD2cGtXuQflDh6trseY5ACVJoMpcC9DYd6ekSlDSqhrEce35pAGLXnUG5Nd+FOnCGyJ4oEmwA637m/rHFkJephmIUQxqP0wrvlyuG7xDhQyiFCrHKxBqRQgGnaJps4plh21YvViBT06G0C4ElNaM93uxejxPctXKHGy8Lm3VuDVQbX8u8L9uYwJWEKKlAEskFuH5bSGmyNoIS7ildah6fCb9XeAtr7Q/VSEKCW+IpDKLaFTknoGvGc8Unnbl07Hm9biyzz7Uur6j7YcxQDFKgkOzh2JFxVnsLe8MMaRIAmTiSCqpANX6Bvy0B+Gp36kxJWqu86i96s5e1ubmNPGM1JUUeYTUHKAMooQ/HNXpWM7JjTzOPYSnkeOLXcm8UbaDmRKKtAQwyqFFAu5PDQXMI8Hh8xJNeA/BAklA4hPWHWzJOc5QoniTYc7tDmHEoqkZebK5u2HSjkQqgOYFJeoqONrQDJw6ziAkS3SpP7S+XTTi9uUWvyJJQJZqB6vxcViuyNmTUElKwSCXCF0UWavZofhSLtLkjGLTdM0xGGky1FCQUhOgUA2tm4xkerweIJfKP/AGH3jyC/mN+bD3X5Eez9jykFPnLORT5ZTklWU7pe6W40u0GzfFSM7AhDKyhOVRJ/5EN6P1hdhUrnKlqEpRz5knMw8spOpUQzg6cIeYKRhZJIWtJWLpS5bqWfWOfyBkjHq1b9iXEYjETUeWkJSCGK1XIN6BhrCLbXhCZNqJqXygBJBYMGYF6DtrFhTtzDhTAqDm5TT5n6QdOmJyBYVmTxSX9vykLtzTtGa3zdHGcXhDImFExLECx1PI6jnDXwyc0wTFJDpSwa1XBpYducPfFkpE6Wcx30AlCh1YhvSKfs3aBkAFQKhX0594vUvMh8jUtRKeJQXY6ZJSlPw5Q2go9L8IDx0lpiVSSJa1hSXZw+UkKI1Yj5xUJHjQZw8ohGu85HMBhD/aAMyZIyFmzKfRmb2MB5O3qLU11JtjzpqZeSZMzr8wvRjdqUY1fe1zciAzxOJmJSywUBLpzcLEHMDldibkcIWbHWc690rAWcq1MkJIow3rUJdmrDcY5c0KCRoouzgML1AezHqIUy/Wz1ej5xRfwL8FImlK5xDZLKqCaVIOZ6gvZjpHmEPnzSlWY+WzAgFw9aPUuNHqY0we0FNkC1KBFyzBqsyQS2hdoZbNRLQgnMQsk7wuLEty58zAvjk0NzSYTtbD+ZIDKahIAIGurkAu1ogwKwiWrIo5uPDtpCnaU9QDEEqVYkKANNCRfiflDbYcrdCszPXKR0YUprcQLVRJpRhTZvg8ZmSxTmyndcWqLNUGMno3VFx8Ct4irAE2NjYRPMSM7spykPbUFhUu4+vaF/iTDKEtAQQkEVq3QPSmrd46PLoR1kksbaRUcRKmD9qm0cQCtBCg/CrwZisSEDKFKKtVZiB2H1MCIzLB1y8fvGjB9zz+lyLFmTbJ58101dh6B7O19Y0wmJUlKkvRievIdq9ogM8qJBLMK+2ke4SUCoGgD+1wW4/WL0erjkUmnF2b5M+YhRChUVoR1Fj2iXATMy67w0S9ePEGkb7Rw4RvINDdI0sf8A1aItnAu//LLSrdWc8o4tXEqH6Zw8tl5g5GV03ahALXcDtpC3CS1O1Hv076VppEszEZwkWYAGgfi/MntD3YmyErTYpNXPHtATmk+SvUa7Fp2lN9RNinVN3WfTLyAFW42ePMTukEsFGig9Qz1bua8ocbX2yMOPJw7BQcTJoSgEk6AgUbi8IJKfMUlCElSqDNw7D3PGJtHYtQpw3yVLt/f4LPsfCyp2UJdIfKrizUPUfaJ/EWxDJ/8AGCpOhoTp8TWrB+wdjmUoLWtCgU2SVBiRV02PrG3iHCzZ0wrzIElACU5iQ+poAdS1xaMzLGTz2uh5fXzwynKWN3bKbMCkfG6eX9omRtJA3VJUUaqBIJPQGoixHECVKdaAuWCygN8VF6+lWitbU2jJW+SQpDsxzAAH/aARUaAi8XVwZL4DEz5VFS1qDiozFwbMXuPuIOk40JDuFg33RmA40b6xXJOHMwgJQSToPykOUeGAJS1TJpScpCQk/Co2cnUcA/WDjEiNyaSDhtlHFJ55YyK3L2KwGaYpR1UHD9hGRd5fyOfwb9wyRNUcit5KgrMN1uxBj3bk8lQUFMrWxfiG0qBBf9MtdjlA+fpES9jZQVZw92Y+7VgHNLoHm1faH5EU7EgCxP51hecZMCnl3erWI50Y9YfTsHZ2J9vlAuJlAdWiPME06EmPxylZhx4UpCvErqQ7jSjfn9oJxu4M1w+sLVzCb9oZxR9i/TvbNM8kYYqLC5LR0LZySJaBU5UM/wAr9oruxdkrYqUAgmx1A5gu0OZ4bK5c2Fh/YQOWdugZtbmkOsNgU5c+bKpmIzMC4qGIah5wbsbCEmiqFJSoZRqGH1sD84TpLoZSWKdTanAtf1hnsvHMZaSohJUWCS/7SxJpx4VeM7JbbPSaRbcKSF209niWsGhVlYo3WeooHpYmrkRPh8cVIACVEEkoQAEMCC4dms1OJgfaOIzlZzKYAhWWhLkhNX3mFzEaJrATM6gtQDOoW+FjSzNUViadcmipFkGFSuRlIIHxpeurEse/CBtlOSULLb1WcVs4bvaBpM8gkHfSSHJVVwEuocAXYU4QZIxRzoNMrZstD8h0d+cVco7c6YRj8Cc5zfCapZRZ9AXsWcQm8T4nKkgncCAXLGpBsxoasDDzE4oJluQCkkB+uYlquwAcG945r4oxSlFKVBmFKu4csX1izBDdIztdqNmKn9jzMFgMX9/7xHgZmWYwBL0IfTjXhCXC4koVy1hxiV5kMGY3Oqup4co0XGuDzSQZOwyVJUUqzB/21FNH4wCnEJQQFOWbo2ovSGuzZyRKD0zfFlpV27W+sB7Z2WtAC1JUxsSln41sYiLp0zThqM2nkk3x2+xJLxQWlb2JDAqqATRuVOxbnHiJTuatmpUcw59LxHs2Siaa/p5UOssouHuE8nAg+SjKEoOYbzsacrdhBbuxpaXXSm1GXL6BuysI8yqeDi7Wf1PvDHxHNXmElFMuRZUk1LhQIPQMW6RpImJQkroWqwL6mgPOl4gnLmLKlG6moGKgAKJpZhSFmnGVsQzYZYMryz5/u/7L9SHFyEqUQE5U5mSlmLBmc6vqzfOG2zZGUnKAOLamAsKxpmCTq/3hzhF2ZSVEcA5gJTcjMz6nJkW2T49g8yyEhSi4sACQSeEb7L2hn8zKSQFFgNAwGtbgnvCfbe3Hki16DmxY+7dYm8CKS5d95Opdy9G4X4X1g4R3JtDWm0e7TZMrXbj82yxKxdwUgvRjVwetIETsHDTQ6pZQT/GnycphpjZqElKGTmu1ICxqtx0O4IoOofmBrrQRDpGWb4Xw8iSHlFQfXMaetj8oR+I9vGUtMpRKyWZgKvS51uaQwxePnrkZZWUKfezPVP7mIO6Wq7GzRStreIZYmy/6hJJQp8yaixAoQ+vyi7HT6DmlhHmY5VtCcCwkuNDnFRxtrGRFg1SygFGLASXIDpoCTStaWrwj2LKY9aGWz8OVJBVZnJ619veCFYFRFCQKsK/e8CY/xGhAyy0hbBgXZI6cYr+0/F+IFXQgHXL7PCyg2Y9Bu2yZL5jpcc9Iq8/Gjj+WA7QDtXaS51VKUs6UYDtQQsllTvbhw9IujiJUCTHK8xQlgEk6DjpFj2TshMoBS2VMAuLJ6cS2v4RvDez8uaasbyqJfQanvb/MOJiqUNYmcq9KDm9vCYLjcQTQcdI1kIWoEfEk3f7x4nCKL8SelIYTpwSMqBQflYDoVAmHWuUMqqpFQqtOTWIjfzCsUUzWaoc3YaFuPGI8xXc8nBMTYiS6GQwDCnE6nqYqlFN2jT0eu8tbZdP1NZOPyBSwc28kEKoWFKVYki/WNpOIVMlEy0jKAQbEJJLhtX+8J8StT2FgGa2kbbJxxlnILKLs7fPtHPFxaNCHiEHJLsWGciVmQuUXUUszFgoUehoaP6UhpJwy0rISHDJBCLu2gPTSKxhMcUzKAlIYqYWrx6PwsIu2x3WElVyHTUhkmtHsX71EL5ItcDS1+JRbsWHaMuhKlBlMU5QQxDfDxp84oPiNWaaoj2Z+bVYm7R1naOw5ZQWSAWbMlnH/AC16RyfxJs9cqaUrsfhULKHEfYwzp4pMw9XrHn7UhHMgjA4oppccI2wOAVOUJaaPqbDrHUvDfhOTKZcyXLXNAqWZCeG5Z21pDeTJGKpiydLk51LWQ5AUUKvSnG+lB3hjifEUybJRJm5VpTRK65gmzHQgepa8diM8sSLcWYdhc06Qnx3hDDTSVTJQD3KHQ/ZBAJhbz13Rfj1UNmzIrXY5niNsOBLkhSZYTl3mKlMXJcDdcgUrB+JDTWU7skqc0BKRanBtIc7Z8ICQ02WppYUMyFh/RQD8BWBNqI/WlLahTvHSlA56e3KLISjJXE2PCYRaeXtdBUqchvhSSKFJoL0AKrM9aQvxAD7iSg/xKnuH4AjjDLYuCVMzOl01zVqauAeJ1rw1g7G+EZqJfmbilCuXNVQZzl4tdtdIDIrdi/jeSDyJRfP7/UTS0zACv9ouaH8rHk3bxlBwVB6afKIcFi1zJyZORRKns26P5XZubw68WeHJSESUFRTuEhWYABSjXdLOCW1fnFeyuZGHtp0yopxBmFzc0Y2bg2la9jFh8PzSialSQ4CgAKO5/i9e8IMPhiFBCmSRc0IPNxp94b+HlgzVMqjEJa5P7SRwBDtqwi9tJHr55cWHSPlVXHyXDCFOJ81L/AtRSvUVf+zcukGYGefhVurS1RqOouPvAfhlKSJgCQFKDLA/lx7uKjrB+Kwz76fjQW60dvt/eKEq5R4tnuJweYgglCnuLHtaKt4m8JoWpK5j5AGISWObnSzaRcsJMzJzaGnT/HCBfGGCXMwi0IfO43gSCli7gD4unOLI8O0W4JuMvhnNl+EZD0WoDhw+cZGqpeNRuiZJUBZS/iPW0ZF/q9zV9PseY2cUJdr2f8rCTE4tagASSBYfWD8YrMz6QIrkIBcGVdcIHlBJO8rKOhJ7f5hjhZ0hNQFEjUt7PSBghR5RhAHExL5IsZr2ygftUach9YkkbYl6pUnnf2rCuYiwarVH5rrAszaQQrKUVF606jrAqN9CS57LyzSSC4A04m1+TxsvAXuR+aRr4RObD+Zly51Gj6JOX3Bg/FTQKAVgJdaBaF6cGzgAn09IIw+Cz00FzDCTIIT/AKyKtYD7wavDZUBCNb8u/GAd9iEIUbOQRM3QQzBzw4cYVbc2SEICwyCFoAc8TxszVi6zMOhCGWpMtAqpSiE+hOnvFW8UbTkzQiVKVmAUCWdqA663NohRknbLccZSkkjfZ+HcTWpmLAjgB8h94tGFqlJGoDDp9PtFP/rlIlCUgjdeoF83GlWAgnZfjTyjknySpILCZLIduaSa9QXraA8vzBrPpZ4ld8F/w4SE7x3uWn3im+PZaJyChCQVJ3kqH8tU9xTg7cIsKdsSFoUuVNzNRg4IpRwQG62iuJwazvZFqD7zX/OcHG4tCdiDwL4emzSJ5KZchC3UtY+LLUgA0YakmkWPa3jKRLSU4f8AVW/xVyA8Sf3l+FK3ip+Ll4mYrIVESg3lyvhSkagJAu71Lmt4QLUU6K9vaGNinyxzAsLd5H07HSPDP/UWWJQRiRMMx1BSkhJSQ5bUNSjNpDGT4ww6FApmhSeCwQQOn2jjmHxKgXUaH5fKGUmelszBQFGNBUUgpY0mVLHGcqR0fxP4glTwlMpZyl8ziii4bpan4YUYZpgykbpPVq2e7Qj2bLDB1JDB8qgahrhoOmYkJ3SpwE0Kf3F+POnCA20uD1ujxQhpNsV1V/zLNgMAtBOc+YkigsmjacaBieFNY02/tOYMhRhkKEtyCpOdaVaZCPg9flEWxvEJygTEJa1FAEjQkcRDmZthCiDkPVg7evyhVzqXU8jllPzHu6izwPNTMmqUUplkne0q4ZKbMCSKCM8VA47ENLDy5YKSqwKnLsdRaohnjcCMQy05VJGiRlI6tUwuxuzPOCUBcySUkkGXu1J1GsGpgwyRj6q5/QAwvhSYQcy5aVMwYkkDhYdKvCzA4QyMTk4O9Qx6EQ3TsPGJBE2ctaRfKWcPRxd+X+YSzNleWZi5AUVPUBR3VE1U2r2Y8YP6rthyll1L57L+SSLpsVYSQQ75GzgXTRgrmGb1ixS0BSlNqH9qg8OPUxz6btaZJnS3QyMiDkNACob45jMVRekYoIkJUklkhK2JchKrudW48oCMuwmLtqYgyVEgUzArRZ+Y70hnhcemegKD8+RGh7e8a7W2WjES3Bqagvr3s/KE+G2XOlJaSsXcpUqh9BSCpp2SFTtlBRJCiHqwaMiQTpv7pJfVihveMidz+S5ZsnucwxaRmLWJJ9YGEqGE1IJJFnLRqmVBtgT+pgfl6mPZCAAVnSiXs/Ht7tBWITpERLLCf2kU7feOsEGCXD6g/WANq4XOUhPxuw72Hq0NRhyMwdg94m2XgR5qOKVBXRi/51iYunZKLBh5YkSkSkn4UgE8Tqe5c949kqSkGZMICU1cwDtDHoQ6lmp+FIufsOcVvHYqdiVJQE7jgBIFOpfXnEJbnbJZZT4qzP5Sd0fuVdR6Cwtf5QLi/EmIUGzlIP8AAMfW8EbP8LnIEuX1yinZzWNl+Ep7E5kPwc/akDuV8ENlWnqKic6iS9yX9XiPCXUGJbh9f7QwxWHKSUzEsocfvGmBlJcgnLmIZ+T/AHgr4ChJp2jReIbhWjOz9/y8BT8WEuCTyTryePJ2FKviMDpwK8yUVU5AS9a8jeDjGIzk1U8ipsm8O4mcmf5qCQRcAOk8ikuDHX/D22U4lPwhE1IqnQjiOT6aRRtm4HyMrVKSCeZ1+0WnbeyFAifJGVqlixHOK8ktzE91sl8d7OM6VLKEutK9P4qFX7hPzjnOPw65SsqwQb1jpeE28laQJrImANmPwK4P/GvbmNKN4ukr89ZXRVCwszUKTqkgQMXTol+4jUhKg6RXUf2jbDYcoQpVKigZ+X1Me4NScpJBvpSG2JlpCQMqiGHOLHJrgsjKhRs/FOny1JOZO8CODs3zEOpbeUoZfitXR+Bux+t4WCSFKAS71pZuPt8oJmpUAGFuDwUpJm5p9Z/oOL5fRL4+SE7P3ySt0uW+lNOkESUEFkZn0iIYgUqHNhxhvshBCkqfKSCxo4asUyvuYeRNSaZqFT5Msz0qWAlQSWWQQS1xwt6xb/CWNmTkfqpJLulZArbdPOtPSEGL2VkmAVZmIqymr0JhxicMtGEIQopm/EkgsQU1AfnWK/ZAxVtRsM8V7YTJaUhJVOVlKQ1GJKX5mhAaEHhaX5iyhYCwqWrMDUl6caE1NeUb+LsZ50rB4hRAUpKxMDGq5ag4YaZn6PEnhTDKUvOc2U0cajQBrszX0F4vSSiz0ODFDDoZt8Npp/flFVVJVIWZM9G8kuCFP0IPPgY6js4PLk5gVJXKUkkCw0ftSD5mz0LDLlpUOCkg+9o3kYZCUhOVkpJYDR/eKmr5PNWKfDWNIkqlqr5ayjoBaCMdJLhSCAdQQ4fiziB5eGyYqakuEzkhaf8AcmhHWx7wyky+OogoNvghC/zJ4uEHoae8ZBkzCVoogRkTTJOWSvhTEsu/rHkZHPqF3NZ3xDv7RDifiR1PtHkZHIgkFzB2xxWb/wAfrGRkQEhBtJZM5Tk3gnZB/wC4k/7oyMiyX0kLqdTwtu0Yv/6jIyFpdDmUnxgkZ7ftPyIirYgbw6JjIyDxdDkbYoe8NfC4/wC6k/7v/kxkZFi6Elx8SoGZNBVNfWC9un9BHb2jIyBZWilYs3hSr/yp6get4yMgY9SV1NNkoBKKD05QXNFYyMicn1HSCMAK9o0xtClqbw94yMitfUXYxlsDDoONlEpS7mrD+KoyakDEKADDOsNGRkT3QHcuWGssf6k//lJ94C8ZFsPIIoXWacQkMesexkTi6jWl/wB6P77MUeH64GW9f1pl6/tRDbw+dxtAotyrGRkQ/rf3I17fnSRZkKNKm4+kGzIyMixCYBiv28lp+ZY/Ikd4JmWjIyOgQCrMZGRkEEf/2Q==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479" name="Shape 479" descr="data:image/jpeg;base64,/9j/4AAQSkZJRgABAQAAAQABAAD/2wCEAAkGBxQTEhUUExQVFhUXGBsaGBgYGBwcHxodHRocGx4dHRgcHiggGx8lHBwcITEhJSkrLi4uFx8zODMsNygtLisBCgoKDg0OGxAQGiwmICQ0LCwyLCwvLCwsNC80LCwsLDQsLCwsLCwvLCwsLCwsLCwsLCwsLCwsLCwsLCwsLCwsLP/AABEIAMIBAwMBIgACEQEDEQH/xAAcAAACAgMBAQAAAAAAAAAAAAAEBQMGAAIHAQj/xAA8EAABAgQDBgQFAwMDBQEBAAABAhEAAyExBBJBBSJRYXGBBhORsTKhwdHwI0JSFOHxYnKCByQzksKyNP/EABoBAAIDAQEAAAAAAAAAAAAAAAIEAQMFAAb/xAAxEQACAgEDAgUDAgUFAAAAAAAAAQIRAwQSITFBBRMiUWEycZGh8BSBwdHhIzNCsfH/2gAMAwEAAhEDEQA/AKBgkJyspIyh/nzgaTJEskjeOgD/ADMHyJjLMryn48vuIHxOCLkIJGpGg7wmjTY52aJE1DKATMZqmh6GFEyVLQSwWSBUOKHkdRAqcMz7w7D6mPAvKXUlTWcRyiduPBiCdCzxtPmAqZOggmRKzkEBgbObxooiWWar2asTwc5PrZH5ChUikaTAyxfKddOcTzVOc2ZRHBQZoHlzTvA1BqBz5dYlAydkxkpAJBcfyj1eGpmNRwaN0EsAU24RPNSSm/3iLJoGQphlIDBia94cY/wyZOERNWFIXMWcqOACSSVcC7MOsa+HNjKxc4S0qEtg+c8uV46X4/2UF7PKlHPMlAEKS7ElSUqdDszO7uzeqefUbMsIJ9XySvk4tPlOHSMytXESbOnLBYDIeNjXgYFnrU7gEd2+UEIMwJBKgoO8Pdiu+SKbjFgiqlVYkkw1weGzqCSQNS5+UKMUzsP3fhBhhsnfWyS7AV5xPYXzxfUtuzpQDDQQbtFOeWyA5B1+kJ04jKSirpvDLB7QlplrWogtVvYRKEkVrF4alfihZMw9YNn7TClEk3jyYmx0MSGkxRMSRaFJlFzFnXhVqSooSVMHUwdhZzwFbwLJwRQUqIBYuxtTjA70ixRfsPtsbUXJw6cMHK0hJUs6hnytdn+oiHxDjBOw2HUlg6VZwLZgw+ReEu1p0yaorWXV6ADgBA7KSzBhwMAknyDLE4VZJh8OM6HTmGYAgFn5PpHVtmYNKJRUkNu5UjgAwEcu2diCmYhakggKBIrbX5R1bA7QkmUkJUC6al9XtWOfUrkhXtHZiZhzAZVHUWfmIW5lYdaUhOZ6kNoKA+8MMRt+XUI3ik5S1ue9q3KJxg3ny5lFIIL8WVb0gJO+h0sclFSa4ZV17NKsSuYobq1ZnFR0i24fDywwlihDKA0MQzJKCo7jcC9xx5RRvF04jEkBRTlSA4JFwDpBxfNBY4b75OjylEshw7sHPzhN4z22EzZeGQQSgjzSH+LQA219o5v/AFMxKgrzFFWisxf1vG8vEnOFKJfM5Ny7u/MwbQxj08VdssW0NmFUxRa7ewjIhxfilalkpSkDQNyaMipx5LYrKkh9/wBsFBZIK65UqUSBRqkX7xAmXKnZkqUQXpW44uLxLg8OtKWMhOVzq78+cez52HCQop8suQDVNdWe8V/Ydr3EuM2UZLhCgdan8aFasQDmSadCzmG0lKVrUQH1JenpEe1MPLbMpNdCBFqfuVtCxCplkuUjkH/vEuJxxKQSHOhag7xgw2cO5Bbi3+Ymw0goSc5BBHRj9XgrBpkkpCZpdw1PURMZYSWNxG2Aly8xyghVKH6QVjZAUA4gGwkIsSJiVFnrZ/YQRIxEyiTLUVGgCUlT9AHg2bOKgASKaEdr2h/sDw8uYJc4LBSFALCVqSsbzEOkUNQb6wGTLGEbkcouwnwlsCYrESlT8MsJdQ3hlKFJDpUpBY5SbEax1OWkMx/vf34GFOAlFCJaCpSghNFKOZRIDOS7vDSU7fJ/f5x5fV6uWWal7FrjSPn3buHyTpkqZkzJUXSFOz1Z+IdoTy1l8oCQBQvHavGPhCWtOInypWefNMtgA5oQCz2cByeUcfRhwxUH1rqPWPSaTUxzY7RRJOzSfLFKtSI5M9UtJCVEVdxQ+serS4oFUpX3iCbKWEBZDJUVJCtCUs4HRx6w2gJU+qGODUtWYlZJLVBL9+MaDBrcsqhoYj2HdTOaOS1LxZZOyFrRnllK6OUJU60jiUX9HinJPYy7Hp8eSCdEOB8LzFhQy5VBIKQoMV74ltW28deEGbP8OKmSwtO6pMxaJmayQlGcGz2BB7RctkJmPJnqdSZmHMuYf4qCswJHP6Q5dAUSwZWYLHEkJDkdmfhCEtTKxxYVVJHOvDuzVzZGI8v4l+XLBJYMVZi54boHeFWD2QualakMcjU1US9B2BPQR16TLlAFAAyEE0N1FyTSgcntCXD7CTJQuWhypT8mzUooWyoBHc8Y7z3y/kJR7HJ8TKZqX9oKVgVKBUASOMWLxBswzkHEILSpZyy0EgNKTTMHL1VyLkmPMOlaMMhQcAlnIG9Q2e4ApTgIchmW0yNVinPPtSE+F2e4IQM6mJp+1tYIxeAzypSUiwUVEt69IOwK1hkoYE6gVhlO2ZlXKqd50rrcMVe4iHmosxeHyv1PgRYLBBCQIc4LFKSySHBIAa4ct6QxkbCeuajaQ42bsVCJRWpOZTiv8a6QvLPtafuP5MMJQ2SXAnXKI3VBi5I5Rz3xZ/8A1LJDgZRx/amLf4j2gUpmTEliKDlVn9KwgE+XiGns62CVcHGraUhzHO1uM3+F8rJSfBXJkoOGDj2e0YZVPhBL/KGe0ZLbwo96fOApSCqrUBu1CItTLGuQMSga5RHsTHy/5N3MewQJeDtBYl5ZQCXd2vU1qbQuxMyYpTKlpKAGDmzitK1hltGfKSvcS+bgqoNNWqIVZVqzDzBTXLbu7Qui9kUrCiW5SQOWWI8Vh/MSCFuf4g69o9wJKEEMVhStwkVJ1v0ifyCx38pL3AoILuR2BMPhFvo4oA/ZyfpEmGSE+ZmSotYip/HiXDYXIAUmqiCok9h3J9o1mzj+omqXVRRpfhHXyWvFWJT+WgbZ+E/VzKChLIuaqHale8PNqYBUuWJiZiVylUTMbWoYi4LgjqGgNWIUlLB1EfP1i0eGcalEkJqynJerFzUDhZ4GUmuRPNN40mij4GaDiEJmoJlpUkLFQWevN2jqnh7ZwwstaAoLzrUXarFmcdAO7wvm/wBNMWVLlIKiGJar2D9mreHZCVplBNNN4tTg/FvaMzxHI3BJd+CzT5Vkf2D5OYJSWZ2ctaruev0hki5Oj0gKbOdWVNQQPfT0gtSgCAe0efatjUuT2Yd0h2Jp+c4+etuAIWtFcqVqTlBY0UQHDR9DoUA2mrRyrxns3DyZo8xQCQHZCc02apRKlKUTQAOwJ5xs+Dy2ycfcoyNJHPp2LGUJAvzrF18ebJMjZ+z0BDsVFRagUtIUXY3vypyjPBnh4YieJyJafJlzAShZcm1ylg4G92ArUxeP+pGx5mJwyEyk5liaCN5mcEPzuB3h/PqYxz44X3d/iv6g02jlng5f6q5T/wDkkzA38jlJA7EQ+wGGMudhjLC85QFqy1NSrTQMK9YqexFFGMSGzFMwp3Sbhw4IuAQ/Bo6nikpmZZ2XfR+4fE1xbhX1gtVLbP7oc0sd0ePcKOKyhyAUqqAfbsfeBZuLyOtJZJtZwfuPmHgTD4wzFgOASr9osf5AdL84gxGFPlnMVJBOYskKCNK1rU2GnGM/bya0IJPkdSJ+U5U5uZOpbQjSsSpXnzAv8LEvYWeE+z8QVBYFQGCn1UKbtN0DifrDDDgKN+rmg4Bxcxz4JnBK7I9oYZM1XkBICFJBUo6JBYBIBoSx5Bzxiu7Y/UxCggEgEIQkcEhgAO0WealQzlCRmKg4L6skPwSke0RYHZpkoKHBWd4nkAWbsT3PKLcc65/f3EpwSYp2Tgyk5ikvpaHaEk3A949WgJOWjihPE6+lu0SJMXXfIKJpaYcTsKTJUl7B+zaQPg8CClKyq+nQwxxcnzJK0pUxULs79qQjmzRc4q+gvknyqOOeI1pVllH9xcDpFVThlysykqANXbXtFs8TYKZJmfqgpcDKaUH35Qjw5CVKZlApYGNvDJbOBfKk5WLcLilpBJdTiuuvCNp8yZMuWGjBh6RuiUFAqKSDV+PWMQFVSkpoHD6/OL7Ka4BDIX/L5CMiR5n8k+kZBA19y8zdmoUnM2ZThk6gE3pc9oK2nLaWEJygjTK99X7QrVMVJWJgUcilAZTowoQdOelWiwTcdKYBZDKOXopvlCoyVA4gpJHlrDKqpL5Xs4BtEOOVMUrLkzOaF7w32rLmh2/8YJBJNRpQNVwYXeYyrkigA4jUjQ2tBpl2DTSzP4JMPLCSkGpq9avwPSvaC9p7ImAvKHmJIClAllAmpIe/TRoEkBRzKcslQFb9/RodYTH1CT8IoXq73re7kwDfNo09XopzwxWL/j+v+ROoEOMqgsD4VJIPXmOcFeH8SpUoZklJctXnDoYthlCjQBq6afKIxJExTOz8iz9rQE5+nk8plySn6GqZAufqLjl7xYpeLCkJKVcHFmMV6ZJIUQSHT6g84L2cFFBJISlJ+I24tzPIaNCWqx74qgtNk2Sdj7Y+MqWJoRWwd+MM8fiT5gHt8/n7RVcJjcpJkr81AO8moPF2NxpBqcZMJC0SlEalKVNq9fXlGXl08kx+GohLlFkVinLV4RynGbPmT8WZszOmSvEeV5hpdRAAB1AFtI6Bh8QMilOaJJcVYn7PEuxtjIlyDLWSt1iYoqJO/m+IA2cBNPvF+kn/AA8ZSffgltTdIY7B2cjDSUS02BIfU1NTz46Vo0NSXBFr9oVgswJuuDgv3/PaM2eaUpbmHKBzbaGwpeGWnygQhExTkjMc2UD4iHtqAak2EZitpfpkJogKs9QTq3AtaOg46W4zFilCFk9Wo3QPHO9pHLmqSgWBBe9A4FW4GNjFm85Jsf0VE+zp6RLMwHMpSg5BcMc3oXAgfa0oypUtIuFKSDyKiWJ/2s/SCE4ETJCkl0/DlV0BvTmaDlHmLdREtkkZRvOKlq1Yt05Qa62aEH6j3CTBLSEpskOsi+8WHVz9IZ4ABAeyRUve9OvOFycOlDADOpYdzfcIIoBQOSYMnsQnKpP+oUNX+zM3CAfJMqfHuNZEkKLsyamr72o+8EEJSVTLH9zsaNTo5bWFgmVSA7s5AqGsK9jTnDXEZkylKAzOljyFn7REVboQz8ctieWk0Jso371tDbASSkqJ0bodfpA2Gw4MvJmDu9Kh/wDEN8TugtVw3dJb86xTqdRcXFCzl2JkJYMCGenAwaBYAN+PAeYEpNDZuLtWCQqo6e1IzJMXnyIfFmxf6iWlCUJKlrAKjZKN4knXU2uSI4rtXZcyRNKFAoNaKBBy1AIHA1rH0aEuw9o5j4m2DMnz506bMMuU5QjOQknKWZIPxAgEi0bXhepkvRLp/UrfKOcSipgyqnleCTIKZYUTo59faDsdIl4fOxzbtOQ1tCxOZKiBmVmSCQRTLweN27K+gtnI3i79gYyGpwStHA4UjILcBsLdNwxCAgsq1FEJyi1zqeEa7TwPlrClS1+USCVJ3mbiBVw0FYGYuQfLXmm5qkmoDNUv8J1aGc7aKszpy5W1eno8LFksqjLbLj5EG3cckIRkOZJIU+Ugk8FDVx7QjmJTUpKqkqA1Dj87Q68RS0pBUkD9VJdjTMCCkjgb+sIZS8yJdBqKaVu5sYLsb+ip41++4SJz5iSGLFI9xzidQoSC7DhxLD3iGTJSlBykkhSQ5Fa1LHlWNl4h0KToFEDixbXt7xBpxfA0kTd1rln4O1OwAcNyifDzSlQVYOK6ULGsKVzXQDwIDguQlmZowbXmyd1CykFILEBjSm6QRbWAmrR5zxrTRgvPXXhf9/4LNiPJUZk1SVOgA0sb6C5prCvB+JkqVkmygJYByJuR6sKnUNG+y9pCZKWrESgJYSQuc7Al3G4Azvw6awDszZjTfMVVKXYt8fNoqhCoUzzk5JysYScIhU4TJQmJQxJJ3Qn/AJG9tHix4ycnyQp1M4DpOiqHW0VbF+IkImhKgpKEJzJA/cp2A6XNf4xHivERWGG6k1505/aKc+HdtfsHiybE/ksmw9roXPEsDdCVOMtwWer8IsRUEFSb7tD7GKf4VmGapZzA5ElRe7mnCLOZmYO12SOT6xmateqjT0S9FsaIUGlvRy/cJ/vG8ibY8fvEU9eROX+Jb6O0aSlBknlQRnyG0rQbjpRXJmoT8SkKA6kERz3auyQiXPmZ1gImplof9xLBRIF2rTiRHRUzN2Kj/wBQZiZeHlyxkGeYTvE3+IqBvdVTzh7R5HuUEdhnKEqXuKdgYhZl5FVIBvqK1J+kKhJSmeEpKviAYsSxNWLsOQOh5RLs+crMUy8iilJV8Si7aV5cohOIQshRSxIDZhUmmoo4LhzWNXFjlKTNfE7fA9xcnKFTCoeYlJFbAF2o5ch/eAMEmZZDPoVF2Dkk1fi7NpAJ2kMoTWjinavF6H1iOXjywqWrY3/y3yi6OmVcl6xSqmW6TLX5mWWgqdnVQItdJBPo2sWTD5t0H4KginQgnqbcjFV8JbdAIQsgBiSo9aADiftFsSsCawO6rfHyf5gf+0dHBGD5PJeKT1EcjhPp2oClIKZoRcZv7fSDMdolqZ7v3L9vaA8OoZ3dyVE5QDTWpgz+tBWaOlQqGuTrbrHn8quTY3G+CSTNBLEiiyebHhBSEb1wwr61hXsokqNyH/j8nNTThDCQnLnUp6kn584okro6ap8BJPqSYT+IcN5oRLU3lVVNerBIcfOGmHsFCAts4ZUyTMShWVSiGNasoFqVLszauRF+lfrS7vj/AD++5V0ZzHxhgJQzTkyylLZVJTYJpVuOvWNtqYaSmRJMlpp3WSk2R/qUSNNIe4yQlClJxOQhQYSwczmr5haoakVyZs50pQlQlso5Snm7pYx6hKopA9wWYQ9JExuqfqqMiM4ZSd1fnFQuUHdPMU4RkTXySWdSTWozcyK04wvVOIvQ8KU7ikOMbshaEKKCiXMJplAL9UkdnEVozVkETUgKcggcqOIgT1keExft6cCkciYElnPKYkU+EkijPwDtyjbayWYGr6xFs2XlQtSnOlxY0o4vB9jd8Ma8mKXybYWbRIuczn51gzEJIpRikEHjd+8KdnjMtsxbWleWvKCcQs+ZUEEFjo9OEQ0a2PJasYTxus7UAAa+pr1/KRNs3Yv9QpK1lSZaaNqsDQHQO/aCkzUFkTK7oYipTqAG7+ohjhsSAAKhhoLD7xXkltqjG8cytQjj9+TNtTA6EpAMtFEoSN1Kxy4gMz8SYDE6jkwrwO0FZ3ClOomxrU3LRbUbNTUzAh0qCVFnZ9eYpAOVOmeaeN9ilytjYnFrzpkqUkqITMBAGVO7Y6AsX5xZtjeD1LS8wBKkLWgpV8K0gZUqTR/icv0i0YBCUoHwjKs5TYAkN2f/ADBKJygsJdID3NmNajkfeFsmdt0a2DQxcU2CbC8PDDyizgrIUoXYM2VzWl+sbyllLPyI6Q0TNBIq7vUMG0asArmh95LAKytViwdR7WB5GEs8N/I1DHsVI32xiGGYCqqNzMESaJQ3QwuxlgO9uFb+kbp2mkS3Z7inHqIz5QYTdKhtLxAKmAtd/tHNP+re0XxElKMwWhJJoR8RBTlNjbQd9IuWCxzX14uT/eFu19mpnz/6hkkyJRIckuqpZnYHg2prYQ/oMco5N7XAlnmpLbF8lFwfnpbzEhBqc1AouAK8vueUeLn2FCXdu76/lIsHjGbLzyzLIIMvNR6OxHK0VjEFms4qCNQQ/wAo3ILi6N3w9NYIuV2/clM2hbWr/IjhEqsuXdSrduX6Dhx94DnUlhQDZrtbtw0pEuGU0kl6lQtw17O0GaUZcjHAzyhlGtSw/wBWhPID6RZ9n4xYKA1UjeAqwNG5aehiqyb5rgBgCKOftftDDBzVJU9XcOHaps54a9ICae10hTxDSxywbrlf+L8WW+RisrlAbNqRZq9Le8DYzGKUlLUegL1ozhvaAtn7QCphUVOkEBI0LcaWJ9owYhIdakAuSEvbma6R56eJwlTMmUdjp9R7sTGKJZRegbRhwIa8N8ZMZQADhnU2n27wh8PyqjME3FndmcV6acoO2nOddFUTTL9WhXIuWDw5DyVMdLCpOloR+KdoZCgULOpQSouKXKUitCb84ZbMUMuY2GtoqXiraAOITlyrSEsS4oXsGv3+cNeHr/UTYpnpdwPFbXBUnynANlIQlSns73boxiPa2DWFGUFy5hYFSc2RQJrShFA1a1eGGz8vx+WHDnNWgb0pxhPNwnnTpqlzScwBAyjdFk1Z6AR6CLUuhRiyKT9PQR4nDTwo0xA5BcpvaPIdInkDKkKWBTMFULUPzjIPn2L+PcZSFzDkkiagTWfeH7RqXLkmA/EuzGSZiV7wAzAMxL34iK7tNMsTkTDMJVMN6s4ow+3WLzhtmAoKVJSHDFvvxgZUuSrPKG1qZzPGTiQxD8IySsiWEiytSKaODWzteOhTfDMjKWQT/qJP4IQYfw/hwtSpswIlAsAsgBZq4BcOkUcmBjlj0A0Gt8htPoUnBTssxlcaG0O1t5rhlG7gjVq35kdouB2xgHVLEyUwuWcK6LIZXakVbbGGTImkSapmhwBw/wBI4OH5QSybpU1Rp6LXu9k1V8pk8tH6hWDQ1FLFuenMR7i8bllqNiaJbifYRDhphYAIWp3zrY5X5cW/lAux8BMnTUrUoMhYcKDggGoawBZoCSt7n0Qr4jN5JKbfp5SBMPiQlSA9lA068bCOr4zCpOdSCP8AUh6iru17se8c62psQSpy1FPmygrOpABFFKUwOimYukaJNova8UkIlLCClRAAdwSGZlAlzQ1eF9Q/plEjQ6bdakTIcpYgIUwCxWqf5Dm1Yi87I7qdSFHOTVxlcFuEa4tIMxMt3Ro1SCf4kWABq8bqmIROYqZKRl/3BVEg8QxZ+I9VWrNzFDbFLrwE+cWQCzu7tUPpTnEmJnLCSyMxVQBXwnrxH30gPGrpJUpk6KA1NC5/NYnK87VZnATmcE+gDmzDhEJIKULj+SVIZNakDeNKtW1hawtAmKnoAOYHm1Kt8o3xE4pCSMoegdtOIZzC7bpYJU/xMnIRWjVDO946ONSfJl62MoQckBTMUpZZAUgC5/cfmw7QLMxv9PnSoEiYkVNwoOxfq3pGmMxSpbALBIcKQzj/ANtO0JcVNClkEEOQGJcdeXrD2LGrEtDC8+1/z9/dfh0TTUHKhQa1avXMWoeVOkCzyHAod6g0Yl2MH46ajy+YNORrTTSBcNLzy85G8hRD2cGtXuQflDh6trseY5ACVJoMpcC9DYd6ekSlDSqhrEce35pAGLXnUG5Nd+FOnCGyJ4oEmwA637m/rHFkJephmIUQxqP0wrvlyuG7xDhQyiFCrHKxBqRQgGnaJps4plh21YvViBT06G0C4ElNaM93uxejxPctXKHGy8Lm3VuDVQbX8u8L9uYwJWEKKlAEskFuH5bSGmyNoIS7ildah6fCb9XeAtr7Q/VSEKCW+IpDKLaFTknoGvGc8Unnbl07Hm9biyzz7Uur6j7YcxQDFKgkOzh2JFxVnsLe8MMaRIAmTiSCqpANX6Bvy0B+Gp36kxJWqu86i96s5e1ubmNPGM1JUUeYTUHKAMooQ/HNXpWM7JjTzOPYSnkeOLXcm8UbaDmRKKtAQwyqFFAu5PDQXMI8Hh8xJNeA/BAklA4hPWHWzJOc5QoniTYc7tDmHEoqkZebK5u2HSjkQqgOYFJeoqONrQDJw6ziAkS3SpP7S+XTTi9uUWvyJJQJZqB6vxcViuyNmTUElKwSCXCF0UWavZofhSLtLkjGLTdM0xGGky1FCQUhOgUA2tm4xkerweIJfKP/AGH3jyC/mN+bD3X5Eez9jykFPnLORT5ZTklWU7pe6W40u0GzfFSM7AhDKyhOVRJ/5EN6P1hdhUrnKlqEpRz5knMw8spOpUQzg6cIeYKRhZJIWtJWLpS5bqWfWOfyBkjHq1b9iXEYjETUeWkJSCGK1XIN6BhrCLbXhCZNqJqXygBJBYMGYF6DtrFhTtzDhTAqDm5TT5n6QdOmJyBYVmTxSX9vykLtzTtGa3zdHGcXhDImFExLECx1PI6jnDXwyc0wTFJDpSwa1XBpYducPfFkpE6Wcx30AlCh1YhvSKfs3aBkAFQKhX0594vUvMh8jUtRKeJQXY6ZJSlPw5Q2go9L8IDx0lpiVSSJa1hSXZw+UkKI1Yj5xUJHjQZw8ohGu85HMBhD/aAMyZIyFmzKfRmb2MB5O3qLU11JtjzpqZeSZMzr8wvRjdqUY1fe1zciAzxOJmJSywUBLpzcLEHMDldibkcIWbHWc690rAWcq1MkJIow3rUJdmrDcY5c0KCRoouzgML1AezHqIUy/Wz1ej5xRfwL8FImlK5xDZLKqCaVIOZ6gvZjpHmEPnzSlWY+WzAgFw9aPUuNHqY0we0FNkC1KBFyzBqsyQS2hdoZbNRLQgnMQsk7wuLEty58zAvjk0NzSYTtbD+ZIDKahIAIGurkAu1ogwKwiWrIo5uPDtpCnaU9QDEEqVYkKANNCRfiflDbYcrdCszPXKR0YUprcQLVRJpRhTZvg8ZmSxTmyndcWqLNUGMno3VFx8Ct4irAE2NjYRPMSM7spykPbUFhUu4+vaF/iTDKEtAQQkEVq3QPSmrd46PLoR1kksbaRUcRKmD9qm0cQCtBCg/CrwZisSEDKFKKtVZiB2H1MCIzLB1y8fvGjB9zz+lyLFmTbJ58101dh6B7O19Y0wmJUlKkvRievIdq9ogM8qJBLMK+2ke4SUCoGgD+1wW4/WL0erjkUmnF2b5M+YhRChUVoR1Fj2iXATMy67w0S9ePEGkb7Rw4RvINDdI0sf8A1aItnAu//LLSrdWc8o4tXEqH6Zw8tl5g5GV03ahALXcDtpC3CS1O1Hv076VppEszEZwkWYAGgfi/MntD3YmyErTYpNXPHtATmk+SvUa7Fp2lN9RNinVN3WfTLyAFW42ePMTukEsFGig9Qz1bua8ocbX2yMOPJw7BQcTJoSgEk6AgUbi8IJKfMUlCElSqDNw7D3PGJtHYtQpw3yVLt/f4LPsfCyp2UJdIfKrizUPUfaJ/EWxDJ/8AGCpOhoTp8TWrB+wdjmUoLWtCgU2SVBiRV02PrG3iHCzZ0wrzIElACU5iQ+poAdS1xaMzLGTz2uh5fXzwynKWN3bKbMCkfG6eX9omRtJA3VJUUaqBIJPQGoixHECVKdaAuWCygN8VF6+lWitbU2jJW+SQpDsxzAAH/aARUaAi8XVwZL4DEz5VFS1qDiozFwbMXuPuIOk40JDuFg33RmA40b6xXJOHMwgJQSToPykOUeGAJS1TJpScpCQk/Co2cnUcA/WDjEiNyaSDhtlHFJ55YyK3L2KwGaYpR1UHD9hGRd5fyOfwb9wyRNUcit5KgrMN1uxBj3bk8lQUFMrWxfiG0qBBf9MtdjlA+fpES9jZQVZw92Y+7VgHNLoHm1faH5EU7EgCxP51hecZMCnl3erWI50Y9YfTsHZ2J9vlAuJlAdWiPME06EmPxylZhx4UpCvErqQ7jSjfn9oJxu4M1w+sLVzCb9oZxR9i/TvbNM8kYYqLC5LR0LZySJaBU5UM/wAr9oruxdkrYqUAgmx1A5gu0OZ4bK5c2Fh/YQOWdugZtbmkOsNgU5c+bKpmIzMC4qGIah5wbsbCEmiqFJSoZRqGH1sD84TpLoZSWKdTanAtf1hnsvHMZaSohJUWCS/7SxJpx4VeM7JbbPSaRbcKSF209niWsGhVlYo3WeooHpYmrkRPh8cVIACVEEkoQAEMCC4dms1OJgfaOIzlZzKYAhWWhLkhNX3mFzEaJrATM6gtQDOoW+FjSzNUViadcmipFkGFSuRlIIHxpeurEse/CBtlOSULLb1WcVs4bvaBpM8gkHfSSHJVVwEuocAXYU4QZIxRzoNMrZstD8h0d+cVco7c6YRj8Cc5zfCapZRZ9AXsWcQm8T4nKkgncCAXLGpBsxoasDDzE4oJluQCkkB+uYlquwAcG945r4oxSlFKVBmFKu4csX1izBDdIztdqNmKn9jzMFgMX9/7xHgZmWYwBL0IfTjXhCXC4koVy1hxiV5kMGY3Oqup4co0XGuDzSQZOwyVJUUqzB/21FNH4wCnEJQQFOWbo2ovSGuzZyRKD0zfFlpV27W+sB7Z2WtAC1JUxsSln41sYiLp0zThqM2nkk3x2+xJLxQWlb2JDAqqATRuVOxbnHiJTuatmpUcw59LxHs2Siaa/p5UOssouHuE8nAg+SjKEoOYbzsacrdhBbuxpaXXSm1GXL6BuysI8yqeDi7Wf1PvDHxHNXmElFMuRZUk1LhQIPQMW6RpImJQkroWqwL6mgPOl4gnLmLKlG6moGKgAKJpZhSFmnGVsQzYZYMryz5/u/7L9SHFyEqUQE5U5mSlmLBmc6vqzfOG2zZGUnKAOLamAsKxpmCTq/3hzhF2ZSVEcA5gJTcjMz6nJkW2T49g8yyEhSi4sACQSeEb7L2hn8zKSQFFgNAwGtbgnvCfbe3Hki16DmxY+7dYm8CKS5d95Opdy9G4X4X1g4R3JtDWm0e7TZMrXbj82yxKxdwUgvRjVwetIETsHDTQ6pZQT/GnycphpjZqElKGTmu1ICxqtx0O4IoOofmBrrQRDpGWb4Xw8iSHlFQfXMaetj8oR+I9vGUtMpRKyWZgKvS51uaQwxePnrkZZWUKfezPVP7mIO6Wq7GzRStreIZYmy/6hJJQp8yaixAoQ+vyi7HT6DmlhHmY5VtCcCwkuNDnFRxtrGRFg1SygFGLASXIDpoCTStaWrwj2LKY9aGWz8OVJBVZnJ619veCFYFRFCQKsK/e8CY/xGhAyy0hbBgXZI6cYr+0/F+IFXQgHXL7PCyg2Y9Bu2yZL5jpcc9Iq8/Gjj+WA7QDtXaS51VKUs6UYDtQQsllTvbhw9IujiJUCTHK8xQlgEk6DjpFj2TshMoBS2VMAuLJ6cS2v4RvDez8uaasbyqJfQanvb/MOJiqUNYmcq9KDm9vCYLjcQTQcdI1kIWoEfEk3f7x4nCKL8SelIYTpwSMqBQflYDoVAmHWuUMqqpFQqtOTWIjfzCsUUzWaoc3YaFuPGI8xXc8nBMTYiS6GQwDCnE6nqYqlFN2jT0eu8tbZdP1NZOPyBSwc28kEKoWFKVYki/WNpOIVMlEy0jKAQbEJJLhtX+8J8StT2FgGa2kbbJxxlnILKLs7fPtHPFxaNCHiEHJLsWGciVmQuUXUUszFgoUehoaP6UhpJwy0rISHDJBCLu2gPTSKxhMcUzKAlIYqYWrx6PwsIu2x3WElVyHTUhkmtHsX71EL5ItcDS1+JRbsWHaMuhKlBlMU5QQxDfDxp84oPiNWaaoj2Z+bVYm7R1naOw5ZQWSAWbMlnH/AC16RyfxJs9cqaUrsfhULKHEfYwzp4pMw9XrHn7UhHMgjA4oppccI2wOAVOUJaaPqbDrHUvDfhOTKZcyXLXNAqWZCeG5Z21pDeTJGKpiydLk51LWQ5AUUKvSnG+lB3hjifEUybJRJm5VpTRK65gmzHQgepa8diM8sSLcWYdhc06Qnx3hDDTSVTJQD3KHQ/ZBAJhbz13Rfj1UNmzIrXY5niNsOBLkhSZYTl3mKlMXJcDdcgUrB+JDTWU7skqc0BKRanBtIc7Z8ICQ02WppYUMyFh/RQD8BWBNqI/WlLahTvHSlA56e3KLISjJXE2PCYRaeXtdBUqchvhSSKFJoL0AKrM9aQvxAD7iSg/xKnuH4AjjDLYuCVMzOl01zVqauAeJ1rw1g7G+EZqJfmbilCuXNVQZzl4tdtdIDIrdi/jeSDyJRfP7/UTS0zACv9ouaH8rHk3bxlBwVB6afKIcFi1zJyZORRKns26P5XZubw68WeHJSESUFRTuEhWYABSjXdLOCW1fnFeyuZGHtp0yopxBmFzc0Y2bg2la9jFh8PzSialSQ4CgAKO5/i9e8IMPhiFBCmSRc0IPNxp94b+HlgzVMqjEJa5P7SRwBDtqwi9tJHr55cWHSPlVXHyXDCFOJ81L/AtRSvUVf+zcukGYGefhVurS1RqOouPvAfhlKSJgCQFKDLA/lx7uKjrB+Kwz76fjQW60dvt/eKEq5R4tnuJweYgglCnuLHtaKt4m8JoWpK5j5AGISWObnSzaRcsJMzJzaGnT/HCBfGGCXMwi0IfO43gSCli7gD4unOLI8O0W4JuMvhnNl+EZD0WoDhw+cZGqpeNRuiZJUBZS/iPW0ZF/q9zV9PseY2cUJdr2f8rCTE4tagASSBYfWD8YrMz6QIrkIBcGVdcIHlBJO8rKOhJ7f5hjhZ0hNQFEjUt7PSBghR5RhAHExL5IsZr2ygftUach9YkkbYl6pUnnf2rCuYiwarVH5rrAszaQQrKUVF606jrAqN9CS57LyzSSC4A04m1+TxsvAXuR+aRr4RObD+Zly51Gj6JOX3Bg/FTQKAVgJdaBaF6cGzgAn09IIw+Cz00FzDCTIIT/AKyKtYD7wavDZUBCNb8u/GAd9iEIUbOQRM3QQzBzw4cYVbc2SEICwyCFoAc8TxszVi6zMOhCGWpMtAqpSiE+hOnvFW8UbTkzQiVKVmAUCWdqA663NohRknbLccZSkkjfZ+HcTWpmLAjgB8h94tGFqlJGoDDp9PtFP/rlIlCUgjdeoF83GlWAgnZfjTyjknySpILCZLIduaSa9QXraA8vzBrPpZ4ld8F/w4SE7x3uWn3im+PZaJyChCQVJ3kqH8tU9xTg7cIsKdsSFoUuVNzNRg4IpRwQG62iuJwazvZFqD7zX/OcHG4tCdiDwL4emzSJ5KZchC3UtY+LLUgA0YakmkWPa3jKRLSU4f8AVW/xVyA8Sf3l+FK3ip+Ll4mYrIVESg3lyvhSkagJAu71Lmt4QLUU6K9vaGNinyxzAsLd5H07HSPDP/UWWJQRiRMMx1BSkhJSQ5bUNSjNpDGT4ww6FApmhSeCwQQOn2jjmHxKgXUaH5fKGUmelszBQFGNBUUgpY0mVLHGcqR0fxP4glTwlMpZyl8ziii4bpan4YUYZpgykbpPVq2e7Qj2bLDB1JDB8qgahrhoOmYkJ3SpwE0Kf3F+POnCA20uD1ujxQhpNsV1V/zLNgMAtBOc+YkigsmjacaBieFNY02/tOYMhRhkKEtyCpOdaVaZCPg9flEWxvEJygTEJa1FAEjQkcRDmZthCiDkPVg7evyhVzqXU8jllPzHu6izwPNTMmqUUplkne0q4ZKbMCSKCM8VA47ENLDy5YKSqwKnLsdRaohnjcCMQy05VJGiRlI6tUwuxuzPOCUBcySUkkGXu1J1GsGpgwyRj6q5/QAwvhSYQcy5aVMwYkkDhYdKvCzA4QyMTk4O9Qx6EQ3TsPGJBE2ctaRfKWcPRxd+X+YSzNleWZi5AUVPUBR3VE1U2r2Y8YP6rthyll1L57L+SSLpsVYSQQ75GzgXTRgrmGb1ixS0BSlNqH9qg8OPUxz6btaZJnS3QyMiDkNACob45jMVRekYoIkJUklkhK2JchKrudW48oCMuwmLtqYgyVEgUzArRZ+Y70hnhcemegKD8+RGh7e8a7W2WjES3Bqagvr3s/KE+G2XOlJaSsXcpUqh9BSCpp2SFTtlBRJCiHqwaMiQTpv7pJfVihveMidz+S5ZsnucwxaRmLWJJ9YGEqGE1IJJFnLRqmVBtgT+pgfl6mPZCAAVnSiXs/Ht7tBWITpERLLCf2kU7feOsEGCXD6g/WANq4XOUhPxuw72Hq0NRhyMwdg94m2XgR5qOKVBXRi/51iYunZKLBh5YkSkSkn4UgE8Tqe5c949kqSkGZMICU1cwDtDHoQ6lmp+FIufsOcVvHYqdiVJQE7jgBIFOpfXnEJbnbJZZT4qzP5Sd0fuVdR6Cwtf5QLi/EmIUGzlIP8AAMfW8EbP8LnIEuX1yinZzWNl+Ep7E5kPwc/akDuV8ENlWnqKic6iS9yX9XiPCXUGJbh9f7QwxWHKSUzEsocfvGmBlJcgnLmIZ+T/AHgr4ChJp2jReIbhWjOz9/y8BT8WEuCTyTryePJ2FKviMDpwK8yUVU5AS9a8jeDjGIzk1U8ipsm8O4mcmf5qCQRcAOk8ikuDHX/D22U4lPwhE1IqnQjiOT6aRRtm4HyMrVKSCeZ1+0WnbeyFAifJGVqlixHOK8ktzE91sl8d7OM6VLKEutK9P4qFX7hPzjnOPw65SsqwQb1jpeE28laQJrImANmPwK4P/GvbmNKN4ukr89ZXRVCwszUKTqkgQMXTol+4jUhKg6RXUf2jbDYcoQpVKigZ+X1Me4NScpJBvpSG2JlpCQMqiGHOLHJrgsjKhRs/FOny1JOZO8CODs3zEOpbeUoZfitXR+Bux+t4WCSFKAS71pZuPt8oJmpUAGFuDwUpJm5p9Z/oOL5fRL4+SE7P3ySt0uW+lNOkESUEFkZn0iIYgUqHNhxhvshBCkqfKSCxo4asUyvuYeRNSaZqFT5Msz0qWAlQSWWQQS1xwt6xb/CWNmTkfqpJLulZArbdPOtPSEGL2VkmAVZmIqymr0JhxicMtGEIQopm/EkgsQU1AfnWK/ZAxVtRsM8V7YTJaUhJVOVlKQ1GJKX5mhAaEHhaX5iyhYCwqWrMDUl6caE1NeUb+LsZ50rB4hRAUpKxMDGq5ag4YaZn6PEnhTDKUvOc2U0cajQBrszX0F4vSSiz0ODFDDoZt8Npp/flFVVJVIWZM9G8kuCFP0IPPgY6js4PLk5gVJXKUkkCw0ftSD5mz0LDLlpUOCkg+9o3kYZCUhOVkpJYDR/eKmr5PNWKfDWNIkqlqr5ayjoBaCMdJLhSCAdQQ4fiziB5eGyYqakuEzkhaf8AcmhHWx7wyky+OogoNvghC/zJ4uEHoae8ZBkzCVoogRkTTJOWSvhTEsu/rHkZHPqF3NZ3xDv7RDifiR1PtHkZHIgkFzB2xxWb/wAfrGRkQEhBtJZM5Tk3gnZB/wC4k/7oyMiyX0kLqdTwtu0Yv/6jIyFpdDmUnxgkZ7ftPyIirYgbw6JjIyDxdDkbYoe8NfC4/wC6k/7v/kxkZFi6Elx8SoGZNBVNfWC9un9BHb2jIyBZWilYs3hSr/yp6get4yMgY9SV1NNkoBKKD05QXNFYyMicn1HSCMAK9o0xtClqbw94yMitfUXYxlsDDoONlEpS7mrD+KoyakDEKADDOsNGRkT3QHcuWGssf6k//lJ94C8ZFsPIIoXWacQkMesexkTi6jWl/wB6P77MUeH64GW9f1pl6/tRDbw+dxtAotyrGRkQ/rf3I17fnSRZkKNKm4+kGzIyMixCYBiv28lp+ZY/Ikd4JmWjIyOgQCrMZGRkEEf/2Q==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480" name="Shape 480" descr="Image result for Celosia argentea cv. – Celosia, Cockscomb floral id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481" name="Shape 481" descr="https://encrypted-tbn1.gstatic.com/images?q=tbn:ANd9GcSFZAmKAKeVgt9gaXmc2I0yc8CQwbfZ5ntd4xxD0LXkM4byzg_0x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2606" y="1710447"/>
            <a:ext cx="4170965" cy="312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Shape 482" descr="http://4.bp.blogspot.com/_6h-jlKt4-K4/SWvqOE4i0BI/AAAAAAAAACw/GDLuI3InYH4/s320/DSC02968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2653" y="3814762"/>
            <a:ext cx="4876799" cy="274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Shape 483" descr="https://s-media-cache-ak0.pinimg.com/236x/99/6f/b9/996fb9548fb3010dc97f1c9b927f711c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59294" y="3657599"/>
            <a:ext cx="2247900" cy="3057525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Shape 48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 lang="en-US"/>
          </a:p>
        </p:txBody>
      </p:sp>
      <p:sp>
        <p:nvSpPr>
          <p:cNvPr id="12" name="Shape 489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Celosia argentea cv. – Celosia, Cockscomb</a:t>
            </a:r>
            <a:endParaRPr lang="en-US" sz="45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Shape 495" descr="https://classconnection.s3.amazonaws.com/773/flashcards/3621773/jpg/picture21-141C919657315B63B7C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457200"/>
            <a:ext cx="3809999" cy="380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Shape 496" descr="https://o.quizlet.com/tJmIMdyI5w1iIAc9Yg-EhQ_m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1988" y="800099"/>
            <a:ext cx="4009666" cy="3124199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Shape 49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 lang="en-US"/>
          </a:p>
        </p:txBody>
      </p:sp>
      <p:sp>
        <p:nvSpPr>
          <p:cNvPr id="5" name="Shape 502"/>
          <p:cNvSpPr txBox="1">
            <a:spLocks/>
          </p:cNvSpPr>
          <p:nvPr/>
        </p:nvSpPr>
        <p:spPr>
          <a:xfrm>
            <a:off x="541101" y="455774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Chamaedorea elegans – Parlor Palm, Commodore Palm</a:t>
            </a:r>
            <a:endParaRPr lang="en-US" sz="45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Shape 508" descr="http://keyserver.lucidcentral.org/weeds/data/03030800-0b07-490a-8d04-0605030c0f01/media/Images/Chamelaucium_uncinatum/chamelaucium%20uncinatum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600699" cy="373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Shape 509" descr="http://zimmerpflanzen.ws/wp-content/uploads/2010/04/chamelaucium-uncinatum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885217"/>
            <a:ext cx="4572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Shape 51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 lang="en-US"/>
          </a:p>
        </p:txBody>
      </p:sp>
      <p:sp>
        <p:nvSpPr>
          <p:cNvPr id="5" name="Shape 515"/>
          <p:cNvSpPr txBox="1">
            <a:spLocks noGrp="1"/>
          </p:cNvSpPr>
          <p:nvPr>
            <p:ph type="title"/>
          </p:nvPr>
        </p:nvSpPr>
        <p:spPr>
          <a:xfrm>
            <a:off x="356276" y="5395913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Chamelaucium</a:t>
            </a:r>
            <a:r>
              <a:rPr lang="en-US" sz="4500" b="0" i="0" u="none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uncinatum –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Waxflower</a:t>
            </a: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Shape 521" descr="image 26_consolida_ambigua_cv___larkspur for term side of car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440175" y="851979"/>
            <a:ext cx="5791198" cy="434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Shape 522" descr="image 26_consolida_ambigua_cv___larkspur for term side of car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4229100" y="728663"/>
            <a:ext cx="5181599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Shape 523" descr="https://encrypted-tbn1.gstatic.com/images?q=tbn:ANd9GcSPYndyCyxgSqSp0AK6BPh1fwMzJpXileYNW3T1TIDrax8AcyvB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33875" y="3312268"/>
            <a:ext cx="2486024" cy="1838325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Shape 52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 lang="en-US"/>
          </a:p>
        </p:txBody>
      </p:sp>
      <p:sp>
        <p:nvSpPr>
          <p:cNvPr id="6" name="Shape 529"/>
          <p:cNvSpPr txBox="1">
            <a:spLocks noGrp="1"/>
          </p:cNvSpPr>
          <p:nvPr>
            <p:ph type="title"/>
          </p:nvPr>
        </p:nvSpPr>
        <p:spPr>
          <a:xfrm>
            <a:off x="283724" y="6858000"/>
            <a:ext cx="7886700" cy="94358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Consolida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ambigua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cv. – Larkspur</a:t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Shape 535" descr="https://classconnection.s3.amazonaws.com/773/flashcards/3621773/jpg/picture23-141C91ADFC50C6C558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6136" y="223737"/>
            <a:ext cx="4371974" cy="523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Shape 536" descr="http://www.crocus.co.uk/images/products2/PL/20/00/02/72/PL2000027236_card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16685" y="379379"/>
            <a:ext cx="2409824" cy="1904999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Shape 53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 lang="en-US"/>
          </a:p>
        </p:txBody>
      </p:sp>
      <p:sp>
        <p:nvSpPr>
          <p:cNvPr id="5" name="Shape 542"/>
          <p:cNvSpPr txBox="1">
            <a:spLocks noGrp="1"/>
          </p:cNvSpPr>
          <p:nvPr>
            <p:ph type="title"/>
          </p:nvPr>
        </p:nvSpPr>
        <p:spPr>
          <a:xfrm>
            <a:off x="4879637" y="2843112"/>
            <a:ext cx="4079537" cy="1583685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36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Chlorophytum</a:t>
            </a:r>
            <a:r>
              <a:rPr lang="en-US" sz="36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comosum</a:t>
            </a:r>
            <a:r>
              <a:rPr lang="en-US" sz="36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var. – Spider Plant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 descr="Image result for Cordyline terminalis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549" name="Shape 549" descr="http://mgonline.com/media/Images/t/ti0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221" y="160338"/>
            <a:ext cx="6096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Shape 550" descr="image 27_cordyline_terminalis___ti_plant for term side of car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 flipH="1">
            <a:off x="4933816" y="1405377"/>
            <a:ext cx="4368799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Shape 55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 lang="en-US"/>
          </a:p>
        </p:txBody>
      </p:sp>
      <p:sp>
        <p:nvSpPr>
          <p:cNvPr id="6" name="Shape 556"/>
          <p:cNvSpPr txBox="1">
            <a:spLocks noGrp="1"/>
          </p:cNvSpPr>
          <p:nvPr>
            <p:ph type="title"/>
          </p:nvPr>
        </p:nvSpPr>
        <p:spPr>
          <a:xfrm>
            <a:off x="307974" y="6023346"/>
            <a:ext cx="7886700" cy="103113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Cordyline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terminalis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Ti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Plant</a:t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Shape 563" descr="http://www.personal.psu.edu/rdb4/hort131/_Media/dsc_0058-3_1720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641975" cy="3749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Shape 564" descr="http://www.sunnygardens.com/images/065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38850" y="152400"/>
            <a:ext cx="2476500" cy="24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Shape 565" descr="http://4.bp.blogspot.com/_VAbdC3cvG7g/TOUP7CIwKPI/AAAAAAAAHGo/QC1P8Oy2-Ko/s1600/orgmumwebcc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05351" y="2761572"/>
            <a:ext cx="3809999" cy="2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Shape 56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 lang="en-US"/>
          </a:p>
        </p:txBody>
      </p:sp>
      <p:sp>
        <p:nvSpPr>
          <p:cNvPr id="6" name="Shape 571"/>
          <p:cNvSpPr txBox="1">
            <a:spLocks noGrp="1"/>
          </p:cNvSpPr>
          <p:nvPr>
            <p:ph type="title"/>
          </p:nvPr>
        </p:nvSpPr>
        <p:spPr>
          <a:xfrm>
            <a:off x="356276" y="5434244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Chrysanthemum x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monifolium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cv. – Florist’s Chrysanthemum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hape 151" descr="https://classconnection.s3.amazonaws.com/501/flashcards/1204501/jpg/bromeliad_2132944847602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14800" y="0"/>
            <a:ext cx="4724400" cy="3125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 descr="http://www.qbgdocents.org/Main_index_qbg/Bloom_board/Bloom_Board_January_11/images/fullsize/26_Aechmea_fasciat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19600" y="3505200"/>
            <a:ext cx="4419599" cy="294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 descr="http://bromeliadparadise.com/wp-content/uploads/2014/06/Aechmea-orlandiana-cv.-Pink-04-e1427434914560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752600"/>
            <a:ext cx="4419599" cy="439033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 lang="en-US"/>
          </a:p>
        </p:txBody>
      </p:sp>
      <p:sp>
        <p:nvSpPr>
          <p:cNvPr id="6" name="Shape 159"/>
          <p:cNvSpPr txBox="1">
            <a:spLocks/>
          </p:cNvSpPr>
          <p:nvPr/>
        </p:nvSpPr>
        <p:spPr>
          <a:xfrm>
            <a:off x="395186" y="0"/>
            <a:ext cx="3486150" cy="1583685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500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Aechmea cv. – Bromeliad</a:t>
            </a:r>
            <a:endParaRPr lang="en-US" sz="50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Shape 577" descr="https://encrypted-tbn1.gstatic.com/images?q=tbn:ANd9GcRDv7aVKEUGoJeh4eUm_tNAPfLAcj5MKo05S17p4A2WBRB3DIx3l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381000"/>
            <a:ext cx="4883082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Shape 578" descr="https://classconnection.s3.amazonaws.com/773/flashcards/3621773/jpg/picture48-141C92F378E406A9E6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05276" y="875489"/>
            <a:ext cx="5038724" cy="3372251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Shape 57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 lang="en-US"/>
          </a:p>
        </p:txBody>
      </p:sp>
      <p:sp>
        <p:nvSpPr>
          <p:cNvPr id="5" name="Shape 584"/>
          <p:cNvSpPr txBox="1">
            <a:spLocks noGrp="1"/>
          </p:cNvSpPr>
          <p:nvPr>
            <p:ph type="title"/>
          </p:nvPr>
        </p:nvSpPr>
        <p:spPr>
          <a:xfrm>
            <a:off x="716199" y="464088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Chrysanthemum x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monifolium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cv. – Spider Chrysanthemum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Shape 590" descr="https://classconnection.s3.amazonaws.com/773/flashcards/3621773/jpg/picture26-141C91D363D22927A2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81475" y="90792"/>
            <a:ext cx="4962525" cy="3904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Shape 591" descr="https://upload.wikimedia.org/wikipedia/commons/b/bf/Colpfl0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675" y="168276"/>
            <a:ext cx="4114800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Shape 59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 lang="en-US"/>
          </a:p>
        </p:txBody>
      </p:sp>
      <p:sp>
        <p:nvSpPr>
          <p:cNvPr id="5" name="Shape 597"/>
          <p:cNvSpPr txBox="1">
            <a:spLocks noGrp="1"/>
          </p:cNvSpPr>
          <p:nvPr>
            <p:ph type="title"/>
          </p:nvPr>
        </p:nvSpPr>
        <p:spPr>
          <a:xfrm>
            <a:off x="4393862" y="4304828"/>
            <a:ext cx="4128176" cy="1911146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000" b="0" i="0" u="none" strike="noStrike" cap="none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Codiaeum</a:t>
            </a:r>
            <a:r>
              <a:rPr lang="en-US" sz="4000" b="0" i="0" u="none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variegatum</a:t>
            </a:r>
            <a:r>
              <a:rPr lang="en-US" sz="40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cv. – Croton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Shape 609" descr="image 29_cyclamen_persicum_cv___florist_s_cyclamen for term side of car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392955" y="572313"/>
            <a:ext cx="4633607" cy="3677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Shape 610" descr="https://classconnection.s3.amazonaws.com/773/flashcards/3621773/jpg/picture4-142CFE814F248108F17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31924" y="0"/>
            <a:ext cx="4652051" cy="5165386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Shape 61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 lang="en-US"/>
          </a:p>
        </p:txBody>
      </p:sp>
      <p:sp>
        <p:nvSpPr>
          <p:cNvPr id="5" name="Shape 616"/>
          <p:cNvSpPr txBox="1">
            <a:spLocks noGrp="1"/>
          </p:cNvSpPr>
          <p:nvPr>
            <p:ph type="title"/>
          </p:nvPr>
        </p:nvSpPr>
        <p:spPr>
          <a:xfrm>
            <a:off x="285750" y="492381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2"/>
              </a:buClr>
              <a:buSzPct val="25000"/>
            </a:pP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Cyclamen </a:t>
            </a:r>
            <a:r>
              <a:rPr lang="en-US" sz="36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persicum</a:t>
            </a:r>
            <a:r>
              <a:rPr lang="en-US" sz="36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cv. – Florist’s Cyclamen</a:t>
            </a:r>
            <a:endParaRPr lang="en-US" sz="36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Shape 622" descr="image 28_crassula_argentea___jade_plant for term side of car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 flipH="1">
            <a:off x="2641599" y="1168400"/>
            <a:ext cx="6299202" cy="472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Shape 623" descr="http://www.public.asu.edu/~camartin/plants/Plant%20html%20files/Crassula%20argente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4495800" cy="4458334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Shape 624" descr="Image result for Crassula argentea – Jade Plant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625" name="Shape 625" descr="Image result for Crassula argentea – Jade Plant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626" name="Shape 626" descr="http://www.plantoftheweek.org/image/jade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" y="4572000"/>
            <a:ext cx="2438399" cy="2109626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Shape 62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 lang="en-US"/>
          </a:p>
        </p:txBody>
      </p:sp>
      <p:sp>
        <p:nvSpPr>
          <p:cNvPr id="8" name="Shape 632"/>
          <p:cNvSpPr txBox="1">
            <a:spLocks noGrp="1"/>
          </p:cNvSpPr>
          <p:nvPr>
            <p:ph type="title"/>
          </p:nvPr>
        </p:nvSpPr>
        <p:spPr>
          <a:xfrm rot="16200000">
            <a:off x="5632873" y="2901526"/>
            <a:ext cx="5934078" cy="893021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2"/>
              </a:buClr>
              <a:buSzPct val="25000"/>
            </a:pP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Crassula</a:t>
            </a:r>
            <a:r>
              <a:rPr lang="en-US" sz="36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argentea</a:t>
            </a:r>
            <a:r>
              <a:rPr lang="en-US" sz="36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– Jade Plant</a:t>
            </a:r>
            <a:endParaRPr lang="en-US" sz="36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Shape 642" descr="http://www.costafarms.com/CostaFarms/Dendrobium-Orchid-Costa-Farms-Houseplant-3.jpg?height=411&amp;width=856&amp;scale=bot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05235"/>
            <a:ext cx="7543800" cy="3622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Shape 638" descr="Image result for Dendrobium spp. – Dendrobium Orchi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419" y="160338"/>
            <a:ext cx="2619375" cy="1743076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Shape 639" descr="Image result for Dendrobium spp. – Dendrobium Orchid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640" name="Shape 640" descr="Image result for Dendrobium spp. – Dendrobium Orchid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641" name="Shape 641" descr="Image result for Dendrobium spp. – Dendrobium Orchid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643" name="Shape 643" descr="http://images.fiftyflowers.com/site_files/FiftyFlowers/Image/Product/Orchid-Bombay-Turquiose-Close-350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19800" y="-33337"/>
            <a:ext cx="30480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Shape 64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 lang="en-US"/>
          </a:p>
        </p:txBody>
      </p:sp>
      <p:sp>
        <p:nvSpPr>
          <p:cNvPr id="9" name="Shape 649"/>
          <p:cNvSpPr txBox="1">
            <a:spLocks noGrp="1"/>
          </p:cNvSpPr>
          <p:nvPr>
            <p:ph type="title"/>
          </p:nvPr>
        </p:nvSpPr>
        <p:spPr>
          <a:xfrm>
            <a:off x="307974" y="5715000"/>
            <a:ext cx="8305799" cy="11430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Dendrobium spp. – Dendrobium Orchid</a:t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Shape 655" descr="data:image/jpeg;base64,/9j/4AAQSkZJRgABAQAAAQABAAD/2wCEAAkGBxQTEhUTExQWFRUXFyAaGRcYGRgfHBsgGBoeHRocHxgeHSggIh4mGyAaJDIhJikrLy4uGyAzODMtOCgtLisBCgoKDg0OGxAQGywkICQsLCwsNDQsLCwsLC8sLCwsLCwsLCwsLCwsLCwsNCwsLCwsLCwsLCwsLCwsLCwsLCwsLP/AABEIAM4A9QMBIgACEQEDEQH/xAAbAAACAgMBAAAAAAAAAAAAAAAEBQMGAQIHAP/EAD8QAAIBAgQEAwYEBAQHAQEBAAECEQMhAAQSMQUiQVETYXEGMkKBkaEjUrHBFGLh8DNygtEVQ5KissLxJNJT/8QAGQEAAwEBAQAAAAAAAAAAAAAAAQIDAAQF/8QAKhEAAgICAgICAQQBBQAAAAAAAAECESExAxJBUSJhBBQycfATI0KBkdH/2gAMAwEAAhEDEQA/AF3B6SHLy9RU5iZ0kgdi0bkG3SInrgylwukzqjZtKmuCGRCFadVjUZ2iYFhA28yAfZrOVsqTSNWjSIZjFRVMqQkMCLlXGoTeNBBgkRc8nmMyVZTXpzOw0LLGGN9Pae82PrFRRTln3f8ABV6HCqdIEeMARqlSt1YFeU36yflBjeCMtwqiaif/AKksxIABkhC3YwpNiJj3jvidM69KoSauTcSQwYXbSQJDROpe5gSCJG41pZk6GYZjLXVlEooEqzKs2NzAa/QWtJxspf3/ANI1kTPkaLAO2bBknmFN4EraxNhsL7W26VZuZzz6hMBr3AMAxuBF9OL8mbJUHxsuhbS7akHLIE2uCR8rg+uFprMpI/i8ndSwRkFiTDAWMWuDG5NsGSTMm/App1VaFsiCV8RyzuYFueJEACKaBRBgk+9iLNIunWh1BgwEgKyFDymAx3WBMnqJJE4bZvjzqWXXRdQQNS00IlgCY855Z/l84Ma+0rhAuhGINmKKLAaSCDv9r9emJOgqMpG3GM8XOXqhNFUhGDalIcqdMlbc107yFF+XEHE62nO1HpFWCVGYBRygdRC/CAdJIN4J64Gf2qYGBomIkUlBHeCO0wGF7DC/inFKlZtTaRy30qAAFNrAQDJ6d4633VA6yJM1mh4jMp0yTAWRY72BtI3viSpl3BapVVpOppMG+8m4kFu07nG38N4bld569wbz6RfBmcamqsEVoHuySekbbXPQC2Bdr4i62a5ICowgQOoA6jy+v1OGn8GIjRbaf3Pl9N8b8OyqooQ7xc9z1/fBtImmQ1J2U+Y5b7zBmNr/AKRjlm8knK2Khw8gTOkTGoGQpm0sNlP5hP2MLM3RYP8AiA6gZkkz3FwY8wRvM3kYvAak9OmWBpMpsQS1Fp3hhOhjaQZHfe22e4J4lNZphCV1QGUgDfXThjNPuknSZK8pbFoJ+CsW6ooFOvFlIKwZEAkdpje5F7Yb5fKKQCWZpEX0gj1C2HptgRcnJZGkMpgj52H2xplc0opugEEki579MMtHVxKkpPX8G/8ACUwygEMNLE7j3Y6zEb/TDzL0gEWoYFtiACTPbfy9O84RiqDpsosbn5T1/lAAwbwuuVcSInoOnnbe2CpKOQRkozTHWRzEgsfecjobdDuOoH/3EPHKbv4SoYs89P8A/PrjOWrW/vsTj2aqcw8lP3J//nB7Xk76oHyGT0mSZIH9d7WxPm8xToKRIUsSfU26Dc4Gz3FAsog1VDYDoIF5P7fphKuUao2t2LEmDA+dvKAY/uTGDZzcv5CjhbJ87x0M6MoICgi431FbwD0A79cBnitSeU+cECLdz2+eHZ9n0pBXYsWkE8uw0K9w0CxJF99LbbYn/wCDJTcUyTS0qp1AXMmSQIltyo32LbWw/R0cj5uRvYh4Rwipms0quRJMGxAWATHf4T/vi1+zfDytVK4RqlNTVVSBBGlHdVCxc6QRqM3cCAQJa0OFU6T1cybpTqsum0vU5UYk9AW1GOgMjtgj2ZzgWk6uY05fUCdgviVNTbXsaZIvciBjdIrLFu3kr3DVAp5mowiaU2m7MxIAtccpYv0CH1wRmsjoytBgwDV6tMwx0gKiQk3uPjmZlu4BxIapGWenSBarmHEqupytNBZbCSSZG0ETAiJDRkqKviB38JTT0ry6Be+thpLazdTpFoE2GFbb19ii/jNSmaugMxp0kWlTYFZcUxBdiRBJaTb/AGxnDGlwapU/Ep52jzAT+KyEQLAqFtA+HpcY9ibjJ5VGoG4pkTXCpVqU1C6mVl1M6cxEaaaBTtBBJiO98IaQFOqaTHmBsV08wAsQQGZSYEjePrh7kmoAlqdNmIuQ7BVBtddN5LbSViRg3jTrVVwz0gpM6KQDvUIHKbGxAFmLHpPTF7pWUeSs0G5CNTSQdUFrkEGNIABIiSSSIZSATEiFCJNr3MsADvFzAkHUJJ/fE9FOUvR8R6RTn1BJv7p1iAw26gyLyBOFtRmJDMvxxB1X66JEdPy9+lsLOSYrwE5TPak0kElV5iLyqmJk7W0j77Gw1HKeLUeDtcHoeYD7i+F9aqA0wBf3e374sfAUAQkGdV/SDYfS/wA8J2bK8EO0zOcyiquwhBPmWYqBPoJ+3bCmrVlyTB1EjbvcmP73xYuIBSjhp5j03MARH2wr4tRCLSeACaQmLSVYqxI7kjGirZ1ckPkmhTTdZkqBpnpE9j9O3bEGYryQZaJiRaZ3F7keY2642P4pm2nrcx84BMT19MMcrk6jujKo1MBpXqVBN46JZjJjrE4o2lgjKaWEF+zfiNrliVoougPuA5g+qgaY6XEYmzOWZatFZuaqTMe6pDv/ANo6f0BnC81SA0Oq0yyvSNVLgliI2OlYYAmQf9IsSMvw19S1mUGGIDOYFxpJgczCDEDuTss4g+VRtf8AKIyj2yg7LVKiKVRysxIA3jYybYwmadWkaXN51IhG8zqIAB8wZ7HCp/aFlE1KJ0Tp1o8iYJ9xhMQPzYI/47RUAiqaQPdWHT80RPlM45OvIvFnM4yQ8y1ZfhLCo9rU1ZZHQszzEWPSJmwuPl+LOjNTp6Xpl4SQRBkhXRQZVv8AL3APTAmSz1CoCErAyLwVBjfb5YK0eC2oLDdC2qRvcQQOouZ2EYym1sClQFx+mC1vfTUhCwVYJ+Qjce6QIsGiwAGFa8NKqGeAJk+sdLXHlHcdLucu8siyG/F1Mx93YLEeQ6iI+QiPPIWrk6pRSIiNiRpJNtx5Dzgzjq45pq2dvA1LAuHDHNNarEAmoVWmYBhVVvuSwOwB9bb5QAyR8NxPkNiJ/ocEplNSF9XP49RQvUqi0jI9NY+vrjFSwbaYE+sR++A2mx1xqXK01o3yzWj+9gMR5/OKSEUjUCS58iBCyL9W9J88QZjM+GuobyQB3Oq36YHyGX5lBO7EE26Re/leCQbjbFIIp+Ty9VS2TBRpMKCI7r3I2Anv5+m+GdPKtop6FgsHuGjVEwSpIEiXEnzAG5xBlsoWptUGlYdbECBMkATe0i3aJ2w14blNVanRqNp0xr/EABAbVpAHUkXj5nF79nnoPy/Dg+ZpqjM5AUkuXAXS3Pp1QzLYtEQWe8AwNqFRmzgFQaqhf3Wvps7RMwQhKkDroBkWxFSzv45qOpZhU1cos2lGVDO4CkibTy+VwUeXGpyxfVJGnrGuVJBgyOUC4sAYjB7UGyR6ejLNRLc7VxCyH5QDDyPzSLSJ36nBPD8pq1JqamCFRh4dR6kJEB4EKombkd42OJuGLmlC1cutKoD8dMAtEe6Vcgg91BU/bA5NFirSmXdoKvT8RaTj4gwChqZMEFSAPrZXnJibM+zeZo89J1qML/hMy1SAd9JkMP5RvtOIDx2uKRFczSLlGZFVayHeGpwFgiQQQCbwwMYYZniWYLBAa1J2lkBWmwOkSCpBEAwZVQ67QJ3ScezqZgB80r0qqgKCq60cAksukwUeZsW6XvGBJJfQdaNOHUEg/wAPn6KLNxVXQZ8tWosI6z5bzj2K7xH3gzVPF1KCG1Sdo0sCZVgABB8ukYziLT+hbFLcQVK7gqpK1GENaYYjv+hxY8j7TCCsUqQI3WmxcaiAQJZem4uIm3ao+0tCM1XA38Rj/wBR1fvgBG9R5f0wVG9FHhlxqAQpaizhVhTVqGmgmYKDlgQD8R2B6RgCq07FSw2KloB7gmDb59LnC3L06jUyyjWZvcTAHWe29jsenXSmKxPu6SLy1hjSi2Fwm8m2WywZ9MSBM+sED7/pguhXOXqFTdSPqOh/3+eIaeYJ5ohuojrtgnNsCksCbWPQR/8AP1wyVnTxx+ONkuYzO7Pckwva/Ydu59MY4oprZbKuDA/GB84q2/U4U069QkaXIUCYG9um46xb0xZaeXWpSQMGUSzANsmoglpsTJBn54d+KByclxwVvgtYUarSNem6g+6T8JYdQvvR+YDFo9mKb1WNNILVL1amqCtNbCkpgkCdLMBHLpW0SEHFOH6SXpC4FxO/ces4J4TnlGtiCdaBdaxNMGzwthqKSBcRI74R+zleMl64VkhmtIUactRChQFWK0gXBiItcwdyOUziTiPDzlXWmiePSIZ1pObppKBjTcHVPMnL1nreE1FnqtlcpZadOmC/hMWEVADUl9WmSsqGkD8Q3AMYtHClGbzNV0crSpsukqTJRARpXoEdy3NMkU7CRqGqzWYyORNWkHo0sqAwOo+GGDEiwaSHBAsZBJsRY41f2YdiSxy6gyYWkSQ3RgdQv1JPYRGI8qtda+azKeGgV6mtGlUIR2RQZtqIUtqB3gmA+GvDOI/xNRlaitOBMiq2sR6BXG9okQcKvQbs5px32YSk7g1qNSDtKq87mQGMQL3I2wqRaqciV6yrsAKrhfpPXHWzmC7CjTolAFZv8JmXUhAW9RUIYGCCJ63BFqJ7R5VqcK+W8Jjs5YtMEzDhQGmQYYsRbbDaBfV2JadeojQxY/5iSdvzG+HWRzwDAkSCLiYkH+sH1AwqeuCmltx7rX6QIv5f7er/AIfQR6lOwhkjp2MggkDeOuI8izZSdOpRJMzSRqVBrFlq1DY3Eilv9oPrgNjyfT/1xvnqD0TcFVmQd1t2YW+UziEQVEGYYfYf0xl6Ovg5e2HsAzj6qqr0UAn1Yk/pgmgVGiTHvST0kCdrx98BmkfGYfyqft/TGzV1Aj3ism3SYBv8h/ezWcX5F/5GOcrn2NHwrhHaXWd4gpFrQ0kgbwMT1XCMhqgIHEKBoBgdtRHlubxhRlM288i06gYe6VJIgSTcyOtwenywTkvERHrZdmCyNVOdQgDm1Izc6XHNpaYM6CCMFSIjrL0q1Tw2y+YpkkkeAdNNlhSZkswewnrFrdQLU40cyq0sy7OqlitRdLMvQlgI8RAL6lIPcGcLjxBHSnRT/wDKAIchqhSo2oEFrlgARKmGKnrAkG5PPoS1LNlGZLJVF40mVJq02krvB0s1xBE2Pa3f9/6DYxp6sqfFy+YSuogkqRrvynVSJ5lC/mKkSIKwcEZFcrmawVHqUlbVqQMAsgWYawehI0m4mxgXQ5bMNlz4lHMjxAQFVVkVVJsdayCb3SoAwg7QMC5viGs6wopvEE0gEBt1RQOadzqiOlhhlI1lq4VxCvlqwoujsia9CrTLEgiZQySBygxeAWEjCbjPEcvWMIP4dIDMOYqXm8KLTpO9pgjtKUZoiSZJO5M/XfE9GhUZS5OgDr8R18sb2Fz/AFsQHIaEZTwkCOkkhGLQYstQnYQYCmAbxJmxsMew9y1NUWFAA/oPvjOJf5fo7l+Cqyyte3+X051yLa1Vv/U/+P3wkpcKqsJAgd2/23x0D23yiNVo1CL6CL26g/7/AFwpWnTKjW5WWIGnmA25mgzHoDMeWK6bOPlxNi3heWNMHnBB6W6W7ztjWvkSxjWD0i4j9/vhj/AqSecW7qwn5gH798EPTVQSbbGQxZYvYAyZ264R8tZNHmklQjzWXWmvLdhew3/v98ZyWXfMM2oyqJIUzaRuBeTYdNzMWvM9QPUUMIQG4Egx3tfDXI8A5xUJaikcupjqMdbc1+w++LQbl8i0XKehfVyn4zkIQdMaUGopCgTpAUx7smPiO+2J8qpBLrKJsUPXoZ6/2O2N69WmhJDSATzEXPmfnJn0xnL8Ir1zP+GkbtI87CJPqbHocButvBaPArsC4qrQVUr4jEEQZBHUjt0/acAV+ENRJqBtU+8oEAz1A/vfDT2g4K1FqUVQxaZ5QIgrfc2v1JwqqCpt4kahYiIHkZnCqSawM+ONNUW/2Q44lJjUqG3hLTA0luVSSwUCwmI5j7zk3AIwz4f4VLLGrQY1KjVGoAMCJVydACiwYfh1LdWI+IAczyOeKEJUsJ3jY9D6Hr/TFx4fxJgESR4dOsKkiQbaRvPQIsbxHbG0efNdHR0WoKn8HULlXFdlAdVYfhVVpprZPzRqJAMY9xmjUp1qByqaWdGUEEBYprqVGQiCNMwZER5XUf8AF1RsogDjKhFpMKixqFPSquQT7oLgyQAY3PRhUzr/APEagJJSnGhZMaqnhU2O+wBY9t+pMvh4NaNMzUzlYKUfQyErWpoKUhgeUnxWsDcyOnfEXHeG5kUyGqZcKUCaqmlQSbsxTQym9wLRFwep3G1SpXqD3NCqravdcvUUKGAF0g3nv5HEoekmqmvj5Vgw1CmgdZIAiRTexAEEgW7XwaMc44zweosMy09FlD0QfDNvpqiSQAOtsa8FrEuiEatJsPzCwj1t++LNxnIUnjTXGqSNLg8xmZ1A6BBLSRpAvYGcIs9lChDe8VA3t7pI6GdgRJvHpaU4iX1YzD3uvSCKTBpAmAwLMxi9tojFezkCCtpm0EDttt32OHD1E3AUje4W0i0aakx5dMKs8JHzkAatPpEn6z1xKRZNrKAKmTeqrN1BFu4Fj8/L1+ayvSNNgp30qx3sHRXAv1Gq/n97RwwCGINuo5pUgE3MRcRG+2J+KZFDVYOslYWfTSN/TD7R0rgXJFPyVOkw3B6/MReR6d8GLXUwWBDAlvEDNrJ6G/n1EG5vthseDU4JEi/fz9MR53hlNBJk6V2JB6xG2BgT9HL2LsuYglVa43LDeReGHUz3lR0kHaNNiWAmYPXz0zY3P++JMtlVgTck3uYt5dpw2o0kAgKB5xg3FGj+He2JHrkkwpJAJtPQeZid/wC9tjRqA35bxuTtbpHWcOGpgrM+vqxCgfKftidQCTPdv1OFc34OiH4fGt5AuC8MRgXqSxmFQHmsLkwRG47et8S0xFOIjUwECYsdXU+WMZ3Ikc1N9JO8E7en97YHSVYCZ3P/AEiP/Y4Dd4OmKUVgYobXxjGrVO+PYTqPZLxHOB3phappwImGm0H4FYyInptOIGeq2+ZoVJ6uFm+5mrTEH5z2xNwfh1Wo3iLSRlmVZ4jz9+R/27kdsNzVq02FQ5elTI+IIykmIIsFBGxjb54vL2zx+Z3JsUZamY0GkpYmzKI6RAC8pG/T54R5iuGKHZQ0EdNLCxt5T06CN8OeOGpTZKy8sMSYEaX1EQQOhE+RggThRXABqKvuNBAB22KgnqVDFfriS9sjoG4c3h89p2lhMR2WYn6/PEHEOMkk6TqPUmNR+8x6fLAWZfU/hqZOwAn6es/32M4fwqpVtamsTqiYF7xbc27n0x1xVLJ0rl6x6xBcnmgOZp1Az5Ajre0gxve+LS3tminSEJAiWETIF4mZGqd+2EFZaVKCrEnsCsrpETMkajJNuUdjGJclSFVIpoFXqSRJI7hTq+pA6gbYnNR2ww5pR8m2b4qtSrqchTJgMTAGmFvYXkk7dO2F+bqKdjY2noTMCPKYwzqcFQnmSbWuY3xqOA0ypIpkAGCQzWPQmDIBvva2JqUfA/6rDVCXN5MuAQCWiJGxPY/337YJ4NnjT0pUEQRB2i+xnp+kYMznDCq/hgwfOzQf1GIGywemA8rUGxPXsDh1NE7jyYZcMy5qLQbXrYJ4ZEiAKbShv/IyzMjk6mcO+K1y9Y1R4f4tOmzKrAsnuHmMAble9gT0IxzHIZupQbSbgCY/WOmLVkONeNpgBmiBbmELpFhvAA3vbriiaOecHDZdM3pGYramMakAEWLKQSIu0SGP0N8SZ96lLMVaym4aHXpHKF3gXQj73GFPEuM02Y1EUmYLEqRzBwY1djTUDyvvJw89oK6jMBzzJUpFNpBIKvynqSPDA7zG+1LiwYB81xyr/h1KFOqkGwOk7Egrv8O0CfOcIlek/iKKYpkry6nJAPlI3PmetoiGNr5uk3hkcpagJ5QyMV5CsHyUmexU41zeQVajLUquukcofU2qfdhwPdNz0Mz5kSk3tCSsqFdqoOkHSABuNubTvvPX5jERyzlodx0kAHruL+mG3F6GkqdjAnz2M/RRfADDmB6QB9DiUkej+NxxlBNhtBAqmAYHT69cYz0irVJ3FUzHqu3lYxj2TMwO5j9MQ1a+p3Y3LODP/VNvl9vPAOrQWjysdz+p2xoy630iZJECBB5i0TO5j6gYjyz2HqMT8JcCvTYmFV0dovyoSx9LfrgBehNljZf8x/fDEmx87YV06gJUmImfrOD1fa/fBYqaWCWo0gebD7Gcepm/zP64iZrL/mn7H/cY9Sf9T+uJ+ChPWqTPywtLS58p+5/pgjXc+uFprgMT5j7CcGKNJjTx46xj2FNTO3x7B6sHdHRMnwhqNMUzmiiueUQQdRA+M1NusG1tsDZ2mWpu4LuaehhqN2XV7xPnpM9h6YxxLh1KmB4YqO2kvLuTpVRJA1XBYjr2OCeJ1hRrUMwl6dQBGJmApIgx5TPrPlh3TZ5LFvHppOKmpnoV0gixuVcBdRg6QW1SfPriqZqpoQmQSB9Tso+sD5YZ8azQR61MqdGoFFPQ7EqZ2MsevSwvivrV15imjGFVtTWtyyd+wEifM4WK7MVptjLgWSFGkalWwgEE+9ctIHc6QPSSZAvhZxHjAqMQoITooAv0Fz5W6QJgXnGMxUbMGFDCnTUBR06CbCJLEDpuMNeH8AqqSabaS+pA0QoQctV2NiosYFi2hoEG9XIZP0VilRBmTFifn0HpOCuHnwnlQSnxEXkfTcbgevQ2s7+ziqpqLUdKUStSoply9kUU1AYG+9+u0FQBR4SWWqdDOEHvrIVY3kFb+h0mxPlgdk9iO1sZ0qrGE5WX3g0gCCO/5SCDv274NWspjSdb6CtULqGtR1kCQStzPVQ0DCLKZg0xpJkbiPhm8Dyk/XbzYJmB4aqLKDqGlRcxYtPvH126RjnzFgsMOVlXTUDfxaZIWDpElT+VtO4uCUI6TgbiWQ5NKiBOtAZsKhCkTEQHMb7q/cDB1OoHWQpWkoCygXWxa3vSZcm5loUTvuY1ZikSV/Ddae0PJZhExBJIGwB02IkEVVMdFaCAjSwsRY9hBH7j6YWPwxgS1M7dOvyOHWdQKzEEldTKDaeUrdoAE86i0egwNWr+HI3O8dB6np0+uAm06Ojj5E1UwTKcbdDpqfpfuJB87f0nD7L8eDoF1WWSAxNps1+/Ms/6fmjaozMVNIMRJKwZGneRBIgDqNsaNQpVFCrqUguY9VWOh/Lh7Jvj45/tZca/FjUQA6OUKARu2gFQSQd9MDzicTVeKeNo1lSyrpv8QExYdYhflfFITLU1yyVObWzEAA2sv+5GI8jk9ckuwjzJn77RhWn7IrhcnSZcONPNNSTOmwHW/b9fScLHzK2uN57dMC5rlqOiswQKgjmA/wAJSSVPWSZMXJJAgjBS8MIpmo4NNdh4ky56BRp3gG5gYVJrZbj5ZcS67CeHZlQySwjUJ8hIkz6d8CU6lgZuWMiegFrecnElLhGsEqQI95L7LE/meet1gXvaBpX4b4ahiUOoEga2VgJsxVwJBvEbw35TBQ36yXokXMAADr/TGwqSI6taxPpsIkYGqZdlO3mIIYfJhM4JydaDKnmuF7rAu3aR07QT0GM7RHk55zfpGFyV2uAEEubWAIEDudRAtMk9sGUqHMgUNqIgCBeew3Nz7xN/kcFUMsujWSWooYQKSPGrEWEQGA/8VBi7E4OyemifEdQ1eA4AsqA+7IBANtIWmNwRJEiHSJJAzcPhtD+/ElQJKgXMyImL2n1xipwywOhgDebgdJO0ed4sfMYaDJFSBp11nYwCAQkxL1OuqTIU2FyReCZl8jqcoxFapru7AMKajdWGo88zyyQJFxJDUx5HjKUdMpeYyhAkE+hHcWE7Yr1dSrHUCtzuMdJr5RSwp0AtYsOaozTpjrAMKN95No9VHF8jSWVFQVGi6qsrO5liegvadjOnCUi6/Kmv3ZKOKTOeTpv89v0OM4e0aC0ySojVB6/L9cew1FP1ES75VvFd3fkWtTKrPwgwFv5nt598B5uiFpVMu9Qq1JvFVumk7x3ElpHQkYN4xw4tQKqTqpq2kmAChiUY/IEHugnrNV45nDoos4lvCemZNwykLJ6zbEeTGEczwIeL553lmMsBAPYkH+p9cV9nKz2Cn7EYfV6DBijgggAwY+Iap362EeeE/EKMFiPT5GP2xaEaQIst/shm0SmB4dR21AjSBFo03Yge9Bte2Lvk+IbA5WsAIFhTNh0gPjmPBfaA0kEEkgqYIUDldmMG9yGAmLafSHie2NQKVQLq1kipBgBmM8vU7b99pE4VjdkkXytm6DHVUADD3RWVkUE78zLE9yJ+5wt41wyg9FWqMQdqaUhqFrAU6QMX5b9tziZPaan4AqjTqcaioYcraRIPUmSBYExhJX4h4wnSlEk8xQEMR5sBcD53O3ZW0gSkhBxanTTQKYqao5wxQ+g5drbjV2wElRlBgfI3H033Pf8AebWnATJUNRZjsjEqxtNgwUzBG3l54hz2TCGHDIDYll8SnsPdqQGiF+Bm2NxfCW/RKvJUqHFD1U02PQwQfRtj6ED54NzPFBpJ3qMNMnZVtyqu3SZ6dBMk+zmUDK0KNIIDEmQAxOkgEB9MdTJt9EhMOqE7TYzI6XxlXgdaGeWWrVMq0mZ0X5pYSIjmJZFsCSSvkYP4TkyKrUqkrVOxkSN5veLdApY/y4O4MabIy62pDTBcqzPUkMBTQggIL2pqRIvPLGGf8LTZEDaaUx/DCjpDSxtUKnSYnSNUw5upPLNF7MjCezoqU9dNaYpEBizzTowI2poFLqCCdTt267VriPDkpLBqU3YxpNPaEG5JQTM3IczaRAGOjcDyq1C4zAapmKZ5qVQoUkRFRF0bERfp2uJiPBs2cuEHgURpK+EVHKHWD+LqdiTIBMLIXphmryFnJ6w5VHwqDHz3P2H0xLVqeHTnusfOJH7/AFxc+I+ybqhqVatGJADKzG7Hcnw5I8/TFS4rlnWFCgjUAzC4AY79owuSnFy9bvYzZNdSUvcAeYQBVv8A5VXf5m2HXAOG0/FQJprVYBMwEphRJkkHUABE/TuFWUpB2VSQo2mdhMGATBN9u/WJOLXwujSqa6aHRSQDxahdlWrExIPug/MwDcddWTnu3YDX4cKbBp8YoYrMTqAeZnUIMiRfeRHcY3q5fxJ0gsLkvQqtWUzdtVGq0rqtYmSRsYkN8rSoun8Plw92DO7SFKqrRME6J2EiSADffEXCBT0mFqpUSxrUFBIUe6WpwSwEEHlMALN2wKphK8/CX0nQ5qqbHSFpVNo0EHe+wBaSDsThGaLJq1rtAYErqIJm03G1yPQ7nF9z2SL3mlnCCGbw1FOtpIurBDJBMdCZJ2xXOK8MDJrogqNZmm+jxAf81ncSbi5U77HBoDQVw3PUxolRUVKbBVMmA3UXAG7aiZ3i0YdU89TVGqlw1ZuRBBHhAyLQI5ZY6t97mcVH2ZDpmERiaZqcuqD8SMFt2bVA89JxbeCUqVelRZkIZFFNtMibIATsZ5vsT5YCUloaNsYcA4Y6fisCrMIgkGBMsxIO7GLz8I9MZzeZrVahSiuhAYaqx3AG8g2A3gSTO63gPhuRqsa1PxSppNpF/eWAQbEaZse1/I4xkMwWpoSjPQ1X0hiWYHVLSxMT0PLfvYWj9oYiak9UChSVhRHvVDK+JECWbol7IJJUDYQcQcRFM/g5WAW1AwGYsoAJCNBhbkdAep3wdm894+qgpWmjNDA6VIX4yzFrtbZZJBvEyEPtS9Si60cizU2JVWfSJqF40U1crACi+lYFxjSS8BjFSdA2b8FGHjO1WqVBeGJ0t1UsGMkbbxYY9hvS4HSpKozVQs5AMUxUCiAAWPh7sxBJY9gAABj2I9ZA6Eee44odahBTTUVKgNxpZKlxG4Jn5qCRMjFM4s6+NUAYIoY+93FjET1kj5TjfiGbEiGN6SKwHdVAM9+WfthS+eKOW0GSJBB0xqgzEEFTa20RjfukC7GmWoITSAMnUoMQ4HPJLMDpIhgP9PbAOf4azNUFMawtTRPcybwdhtv39Yny+by+n8NKwqSIAbUbdYgCx8ifPBSUVZGRlYVwzOFPxM6hEt05mnyjsYxSzFUtGraN4wVk9TkBSD/fzx4Ujq0KLnYW+X1F8XH2d4JpEASxuxAuxAn/AKYmB+5wJaM6oj4PwwGTqVY3ZyIvYQLk37Ax1jfFy4Zw+oq8lamw02AFJvO4aCSJ3m028/ZbIogGqmxY2PPpi/w8v/ken02zVChAI8SbiGp02HkA8f8AdLd9ziXVrLFSoHz+pEYNSpQbGRURn1HoECg9L38ze69cgrpTOoBa3iFFSSiOByFid2JBWI3sIsA14fk2NV0qKGCUmADbKyspEEmOoubX7TKTPV3p0UQNp8OqxWGMiSTcdCCPLdv5oUP2xNxiuwREIZSFNNtWqZR5B/zABRF4FvPFTzR8OshmZEf9Qgjbzw4zub1VNIiwmBYKJkD7nfywsZPEIOknoOpPT7nbFIqlbLRilxuT8lx4YqrVtqqeAodTTdChKkaiC8gKzFJgMRpNtytu4LxKo4rZx6YhUOkwRqhmKgE7lV+IfmiJxzHJMRykGVmQbEj0PeY9cdCzGfLU1ylNSHUqSQ6m5cEFiBG7JEW+UDGWCCdE+S4c7mpUDaK88syNdRkZqtNTqkpogCDaCQVBnDKhRp1kAqVKijWVNCByteFLOGaRfmBWZAI6YOo14FavpDjLylFVPRUGu87lrSbgL6yDToVizZhSr1UYUzygh2vqgW90MgBBkEOJiMPobRjPcKd1ZKWUpBacaCwUliDsdWm25MMZtNiRile0nBK9Is1RLEglqatoWTtOwv0mB0iwx07NZc5mioWoBMFjBnlN10Ta/Qm3nim+2eQREaK0hGUKukkgzdWqXi0wJ6RAwZRBJFeyOXUDW5DIJ5AyBiI7GYBMCd+wPSwcHDVyrOKVPL0iDDCKdzEd3YxeSdvMA16hTlwzsFmLgTpAN4VYEx0i5PqRbeEAZl6dMEmhRIApFhqI/Oe6zAgdLWm6tCIKQvmHqU6CClltN2p04aoFgQDa7LYDsL41z4WnWVaRqB9Kq8QzK5uhkmCxMAwdg3fB1Dj1KmGo09TAW8R2MdQSzdLKdIHvQIAnAmYpKlFhYNICT77eE0PUJ6C7wq2EsRI2zWB3oOyuaDKr1ko02HMroLqyrLIykBgdN9MyVkdML+K0leir1AK/Mw8VADoO4CcsgTcKXiZUtspNpinmArOxp1QqjUBAYXMFSNJAOoTBFz5gKeI0auUOsTpDXNJiENxp10gAFbTA3gnTYyZdvFhbwU7PZYgkq+u5OrZiZEsZIbe/NsSd/eNs4LxdaeSV2PNrIiCNbE6iJHcDfYX3sMIuPZhKjgoAsIAQAInsINxtFh6C+NeDCUrU3PKqFwezDaNxfmECQZ9MLeBYungs9FSM9MwXBK6dgXELq6xywf5iNsHcGzC1aDgAfiF+WwPN70joZI9AVud8Vw59VajUgOxSFdiRdGIUdbCFkfzT6moVpcQKDlFSYjYmsC36oi9bnzGKKRREXtS+v+EzMDSw0vzMAdioMEGLtefXEXEXbLGnUyjaUrMUKuAdNRZhZYGCbr6i5jaDKA1cjWouupqS2MyVZSQd/wCQggjfn+YGZqtVybspLGjUFVCZkCoZcGdwKoN+sYDoxrxSrTVaTZsV38RTURvHAkt78g09QIsNMkAREY9hvkBRqZemA2lUZ1UMASAXLKL9NBUjyIx7CqSrYafgpVLLGvURLxAEqJIBvHaZJ9PQYaZ7hlIVG1aNApIQSCw5iwmd9x78fKMb+ySM7tA0pI1lbMNoUEyYtdRe++2LYaJObDe7robEdEcWPnDHbaevWVUKjmGbyjUWJp1FIgc9JuW5kKbm+pfdJ6TgKvm0H+GGDKLszc03kAC0R8W5nub3b2pytNQ0p4VTUSCBK1BIjdiRAIGxWSBIFsU3PcP11AqkmWjVEDTJlomIAvH+2KRygDX2QyGs+K3u7L/7f7T646jwrhzC4QKZkEMFAiBpLAFp8p9cI+C5QCmAhVEjTzOFkC0RdjaOmHdDL0xBasjLty6mnuGtb9r7YEZfKzJeQ+r4yqW1BgPiOllMmInUGgdupGAKGSLeJqprqYbAAXBGoATAaD3MeuM0Mqhao4hjTuoXWJBM6oLE6QB8J6C3eTi2c5qdZCBPvwZggDlNp2JBHYYOHmQQbN12plGU62VdLTMEpIUm8k7GZveNrc99oc9oTVILtePpLHvcx9cWPiOdJY0kKHU0r+UEjlBYib2EHcgC1zincbQMSSGRtWkq5BYSAQ3ui3leD6jCWmwJZt6FfB8q1V2N26HeWJvH7n+s4tJ4O+lNRpUrxqJbtIJZQywLABTIgSOuPcBy4pUPDqaoGlyosWJ97mPyiQR+5yZiiQVWgSdhUaowYeZQMEkEjtt9KumGc+zEmcyh1wMxRZl256hX/LqKRcW+5jBfCc6qE1JBidMbhgOWQemor/YwVmsxSItTqKukLpGYNry3KysdMk2sBc7zgZMujIxo03WpIBmqDrF7aQgPQXmNsSkibVlvyWbC5ahSkt4jF6nNaFcypB/MNwSNvOcXbhSIKaafi/E5iJJcST6x2xyThGaUkEXkX9R5YvWQ4vJGgSVoFVAknUBJhb2gfb6bjnUqYYyzkOy3D5NWtoFSajchAuvlazTPqLHpCvjFTLVqOgLWVQNKgKumSO5m8kScGZfPjwaoWQzDVM7LygX9CceyBhWcKrqiDUCN5ksBPULF+sQZtDdlhIP0c1y4epUVUUlmICrYX69otMnaN9sN01U5RHW411Hp9mIGkEWiD7o6tG64A4uqLnGlAlNqmoK4MBS1wVW4E6hAvG3TE+SzFNm8fMVSG8SfCQTUPWRcaV6T5RbCykTL3wvKLQp66wWkiiBTcqSWEnWTca2/KNgo9MJqnEGrOuYrLYAoiKDqqFg6wqkkwCTJve1zYaPxCrnai8qtGrRSBYKP5qhBk9AANMm9hOLLwjhKU18RnFWogMFPdTkEqtNIU2C2gH3dt8FfLC0U3rQNw+kRSIqU1rpTZqbJClgdQugaxDEm0gnSsXnGub/F5srVUzTP/wCchZJQryNO28FG6mxAJxkMor11dU0GNSt7qvp1AlvhGsxrjc+mBM9Qo5mmwWmUzKmNDuwewPus02iT2PkSGxRaoPgS+0mWAphXZRVpt7iQVCmJhfeWCZiTIuBEaaouf8Nlb4WlHExqBIMT0uAbX6Ys/GqxqD+Hr+IKyBvCZtBLAiVVj5kQCGIJci5AxS81EKDcFoB+4O19o+eETyCCTmkOv40CkKcsSOZJUCG5SLE7FZne4ESDjXM501KNIgxUpQoYHmgS1NhaRpMAnyF7mFK5QgcrWPQ40KuJkG3zwr5PSOqf4s1oteWzKof4iB4VbkrX91mHMSI92Z26HbABpJRzL0WslVNMgyB4gBWQN4eIiN5xW63FzoFMltKkwI8zvG99UTtqPfEWX4vpqUnKkim02iTO256G48/UnC2yT45rwX/hXDzTphapBP5YRtI6SzKZaIBiBCqLxjOB14pIVliGUET2Nxj2IOciXeSwS+yTqtNDJUA3kg6tZIUb2OqYFzY9xiycTgVaDESOdGtPvrIEeq4o/sxxJaZKwdZMiSQJkAAATfYkxfrZcXXNM3g6zEo61IB2CkFhPU6dWOmX7h1oC4nTqLBpgVqRmzDUE2URu0FCw2bYmDMGjUYesSqhVHwiYSbQJJkEA9vQRi/cZy0Pqot+LvpDASoI1EozBWERLGY9cVbKk1qzu1M0zqunNqJ3EzfVzeU9hOF7NRYJDvhtRJjwwxA31EEHfYBvSI9Zw4zHEq7al8MIttQkywJJvKhhIBA23wJkKmYGldRQEnSh5WaTMhILATMvYAfeSiyU2q0mYywaajEnmU2MekncmQMKpNGWgnNZrRWRqQIVkHeWD9F6CDEAbE4UZrSWKJOxABI6WmZMDckyYE41zvF1WiqnlFPvFoLHe3Qx8sLOG1PFD1NSimRzOykgLCyoG5a45TAJteLjvb+jVZPmaYNMAaGQNBLagHLLzGSLLMQbwIJ3ul4vS51kEHUT4bnmpmxMG+pC1t7QPnZczRFVXqlNIKfhJ1m7FjsLwBquDYC6ia/Uhn/xORYVdyQpEwB1jaJ6dJgbyGWEGcO8FQxrU2ddN4bTB8oN/UntbBVPiVVqOhUp6V9wLT1ECdpa0RHNF/riKnmyqstCmrw0KTS1OwMmSObt07YdI+eaVUMZAUhVpqu3csCCNoBm3SMWhQiFL5nMXjWSREinJWbiCot2t57wMeq1HpLTqltRVwWAVQdII1QuwsQvq3ljcUcxTqHxKhAAAKmqpY3spCsYWRMGNiLwcezuaOWqrXA1pp0abwQRzqTcatYLSYDDb3YwdmQm4nTQOMxQDUkc6tJ2kEh02N+oPQGItg9+KeFV0VToZYFus82pWB+07kxhdxZjRq1aIb8M+6BJEDU1OLxuSPIlrE4R5zM8stzRYA/QCfoPp5YHVSBVs6Nls0pFRUEqVAUMbxKsYPW4jvBwZkc8rUaqGLrq/wBSLP3jHL+B5tpGh2mYKC9ztHqYw6yfE6qspZQxeSQNoBMn7G/lick0wNNOiw+0XDzVy4fVqqpLKCP+UulSJ+LmK3+Xw2rXB8qXqKgN6jgDtcxJ9BP3wTX9oKQJUkqBtO6ke8D0Kz6dPXA2TzKOxKAtqtT0nSdRsve02jy37lZQGi51cwyv/CZS9itSoI1M4Em8gCCSJPVusDFiz1Q5eklGlLVX1REAzBLOSbKASD2AAFrYr/BszToUKa0wnj/G7EaaJd9JLm8EhYAg2UEwJOGXC+EUWoMx8UUxGoAMGq6IbW0Sx1dADYMRvfFY/RRAuXp1cs1NlBclJdQZZxZn36idtzo88G/wVOuozOXA1AiFMcmgzC/lMaeWdPkJJwItR69en4zadROlVABo6xNMEx7xIEzO/ngPO1aqVRoOh0imKgH4VUDUSptCmbQJgyO0BUr9AQF7UZwZik2pQMxQJDQ0EoDzNpvJBuUmV3kjHO+KtyADo3/z+/TFw9qcwCQ+nTW1MKwV7BhpUELMjoJAhgCdoOKhnhI90mI2m09bCNp3jGWxf9wyylQNTB8vv1++JNVvn/f6YW8Fq8jDpJI+2CKz/hkxB0E39LffEmj2+OfaKYuUyAT1E/W+Bs0lx54MVegBJkAAAkk2gADcz0w34FljTqO9WnzhQKYkEgk8xgEwYteDc+uM3QnNyKEbYfk6DLSpqwuEEjsYuPlt8sexIazDoR9sexHJ40nbsrtCqQQReNu1997YuvB801SlodxrzLMCRPuj3yfhEjSkDafKBzjL1yOUnYf2cWrgmfCKz+IBWMU6QItAgBrDpf5zvJx2zLVToeZ8mpTpU3ZkrRFKrJ0M45dBYHlqSCuoi4vckQqy9aoXqK8+JqWTb8gANoF4meu9pwdnSq0Xoavw1ZVLC+kwpY+YLEyNxpkbGKycy1N9J+AFBebC4g9V30ns/aMT2mCRa6mhFaxiw1GRqne3Y2t9bYW8S4yzAsAWiNTQN4sO2w/XCOvxepUqBqqRQ2AVgp6RdrAd7GBhjT42qK1LwEFNt1BLH/qJImNuk+pwFxX+50LQk4sz1QCWMSOXoYN8WLgTgjQz6aY/EIncjp9h2uQegxNm/Z9UDtq1eHqEC0QNQOnuyk3mxAF5GE2QqBTDrIB1wWiYmQZ3nb64PJxygkmMmXKtXAR3a1SpcR8FOYW3RihbSLTzG3OcJMvTKwYEztAIkz0Nv/vlgz+LmkakS9erC3uFHv3PQKWS3fzOD4RFUgM1QbKApE9LENq7xA26dYN5SDPJAuZzM1Epr4bOBKU6QDWi9l1T9r9LYGejXJ0uWp6zDEutPVNoNNeZutgDPQTJww/4Vm3VffVTsCdKgbkkCw+k323wJk+EUxWVGq+LUJAIiRTJMAltRDQtwAOnlBtTSFomydMUAyLB1pUCNsG1Suq5sNKkEg2M+mPIVDZnKVWJUDUhcbNTUaz5DlUgD4bWxLUpNU8TKln10JqIpO4anpYCOzlWU9Qx8sC+0+ZU+BWVwbEEqTq1C+xuI1EeU+QwXhB0isVm1ikqgBguk9ATJgyTFwRJt1wzzvs41NLjWRuykFTuSejAbRI6McO/Y7hMUTXLUwzHSBUUEBbRFx7xg/IYOzfDZDmpSgmYdDaAJ92YgAADbDRQEvJyXMUWpVCyf0IPl9jhjw/2g0OrCzKDHlqBH6mcE8fo6V1WsZtMEExIm/vfviv5ddRJtHT5C/8At88aSsu+sodnsc1c6HYbxEGetiBbsLADoAMS8CfQgsdQJgzEE7H9fniOlkoBYsKSiwmdTTtA6iDvYRiXhtORHc7GJiJ/TCrRzS0dC9muBg0fFzUrQUFvDhhqI/5jQZPLYW2NrRhjl8+XbSZNGqTpoxDlSwCljHKjCRAiRpMmXbCV+NPUcga3BVaaKCdNRhAJOwMNLbCZGq1sZNfTyUzrq6g7NvLLeNf5FgsWPvEja5w19TWloc8Zqo2YWlqCv8blQFDsCqFpuZIgA2CjqGwBQ4hTHiUc7TBKNrCMrPzfHpIB5SCGvMSTJG3svkVqGnrYk5hnI8QGXhWlyARALaNKg7CZ5jAWc4uF1ZfMrKKdKtOmojqfw2Lm+mNqgG0SNxjPdh+yq+09IU6xUkupWabSxJQljTkt1HunyBjo2EoNMglmcMSRygAARvqmSJm2n54P45WJ0q9mpgqAQdWkksNRki07DYMAJAgQNXZAEFdBYnTDRPUEGlvM+8PnjI0Vki4LHOAR6HeP3/rgnOt+GbRdf1BP2n6YA4VUu56x2A3PYYzxlpVUG5JI3+ER+rYRr5HqcD/0kx37G3apXIEKulP8z7keiSP9YwxZjJgxPbGnBuFPRy60ns8l38iwA0/IKJ858jglKC7STiEnls83n5O87Bis4xglqQG3zmcewjkQOcoTJncdT26n0wwyGZU6XgGGBI7wRIxHQ4edLEuBbt09bYW5Oo/iMKQL2uI3A649Jqzql8tFtynEo1eIPEDKdanrqJO42Oso09CMAOygmCYmxMbdJ+WITRdQNQKyO4/Y42q5UimH1Dm6Xm/WMTwTIsjn/wCIYUnZKai0mAIFp7k+WJqThSAHBH5h69sJMzkmm4LE2Ed+mNznGpwlRdDCOaJnff8ApbDySllDSj6LdluMBanOWZY0uG3I7EX2+0DqBjfiWUCmxFxrVzsVC8o7SWmYkCOuEWXfUNp+dsOHB8FQSCG1BfLTBI9L7eWF7NxdiIN4RxHxHpKYimhj/SNIj5ET/lHW5t2QoPmFK0qYOk6RXe2m88qqJ1RBkkm9yLY51wQkVwD+U/qMXTJZbWraq3goi8zHVAncC4HaRPXqcRjH5WNeSGtmD470kevmXJhxT5FbTMyytqYSd+UeZtg3J5cU6DPpCNTIIanzKhDKrsSS2phK2O4DabTgbI5nQnh5NNc2as452BnlSnH4a7kaj0YxucO6PFAq5Zk0+EoNKvpIiWRQkg7ybyOzT1wyy8hQFms2tR6WYKnxlKU64BhUOtkYNMghxri/Sn3GE3D+FnMZg0QxalTclmMydpEHdjET8+2N+KVa3j5jLppPjVASQIIF2EwBEKTM7QT3OLH7O5ihTUpSsqiXqtC6v5jNwCZ3ja22FeWarC2KU2rIykoQDyqDpBBDHTBJE6RYHp0wHUyqLHhVkQggWLDedMgsVYkyIt17YKpZotXWosaCDTUkETAJkzFmYGNtvqNxoHTNWipBnUQ+mY7i6efM3YA9m7GKX7VVGJZKiBGC+6AsGetrQRfrB+1e4blAQiKOYrabAEyxJN9v7gLd57T0lBIpERBlfyRAidRkG5tY9JwNlcodWmyqQDUa0BAQTzQSDEcvW2Gb+It+A3L5Vy5TLE1akRUrELCjYBSSRpgHmNzp5bC67h1QRAbVHW9z89+t4+mHn8Mz0mVJy+WEM/iTLRuT8TErpGgSOVR6Jq9Io7AKVpFiE1RqIF5b+a9x8O2BEElgs3DMyFTXOuoVFOkmmyy5DGZ0ySNv5zNtQw54XkqfgtUquooq+qoQQXq6QTotsk6jBJJ3gSGxXfZ+mr1KVO/O2mxvcQ23lP3wyz8vmCmVaF91QIFMKv8AiVH6FfEkyZkDrYYy1kVeyPi+c8dmruHEQgAjkAEiOliykiZgiSCbLs/XerSCn/GphVVAGmpScCFGm0yZIEGD/KBg3ieY8NwMu006Kso2OsE/jOR1DG3UaafkcIONVgjrUok+GyllUkymrUtRO8TqgjowO98B7MJNY1Dy7KG2v7kgN6Egd8HZ7Ngpy5gm/uikygxaD09QD3ttgbLr79UMdYZQjCQQzHUTI2IVSJ25ge2M8YqN/wA3Q7NcVFK7A3BK2P8Aqgj0th0h1oEyBuYsO2GnsxTFXP0gYimDUv3UMy/9yp8sV589pTVB0mQDa8GD98NvYLMq9erUIMpT5NwJYhZJHkXEHfUT0ws4tJyO5yUOHqXrO5iZjAVE9YnEzoSBNp/fGNEEdR3xydvJ5QPVr3x7GzV8ewvZBOdqjvCSSWICqNiSe/0wRSr1cq9iACl45gQbg2MTf9cYovMqLR/sDiHM5cgQ0G0g9se1CptxSouWLNKGUMTqBUGb2kbYAqKDAB2EQfIRvhVl806agrGDupuvmQOh8/TthnRI0ho3GOPl43F0xWhpwemvjUdWxBDT3UEj9MK6tDWwDANrnfrDEYKoAlZ6A2Hp+nyxAlaCrj/lnVB8zhb0ZGuXyaIYp6gpOxM/39cTcVz8sFA0CmICneRufUm+I6Znw47n/wAj+0Y8kaKjFQSXABIBgySY9cMrePYSbhWYmtTPfUP+0n9sPqOQNYyzinRpkB6jE21HoLyZMx0kE4p2WzmmqjHYMCQOwNx8xI+eLZk8m1SulLVBNQdTAJ6jsYGJywZls9nM5qfwwi0kRWNNDMsxsHqEiSSu8xZidtkmZrVKKZik1NdJMMCJUMpGmD5gNGN81nQ45VhRVsCq3JmST/MdRIvuN4wB7VcQiCw1Goxn/QAJvPQ27b9IwVbM2acIzZIYCC9V5Zm20m7TF+ZonykC5vZMgVeMvSQmlGoswgVWm7kgzo1AQo3kRyqcc5y1U3UklQBaSLdvqB9Bi68Jz4Ph0FEVK+mo7kAiY1qIN9IgWPQRadQVoZMsuaXRTLTyU2ViW3qNqUT5DdQo8/LBubLqo8OHWOpvECItLH1ImbnqAV/Eq+B/y6axe7MWUaidgCFYAEd2ttCmlxqn4i0WNVavKNVONJJAAYoxImdyBf7Y29B0V32mqBnP4fhMASwOq9+WAQIMT5eZwuo0dZabIvMxBE83uqO7MYAG8n1w99riyStZi6sCaZn3XAvy8oCmbCWiJvJBS8HRFJq1JKUxqKjdjsBuLSb32mxmMWjmJNrJbBw9ao8fMylJRFKkqsHgmwgX1MdAsL3jocJuM5apWX+KcimiHQq6mKgkCEWdyWnU8m4b1w0o5s1Kb5jOc6pstIQTrLLpJkQoIO14PaQzbiNSmct/GVaeumi/g0RYLLaeY9yQJYbCwHUsoehyk5PNso5DBPxCZEbwem/2GGKUqlFaZW71FFTTJJCr7sjoLFo3gLsQDhVmKZps6Egw5EgRJ6mOgxJkM4UZiACxplATuusaSwPfRqA/zeWJtEWqHi5fWQtGoQFXTQ1gDxDTQlwRazF3knownyp2er7pMKGJXV8M2O09AJ9MMamf0NS0j/DAbqJLnU3XsVX0UYr+YzUOQslb6dU7NYSAYmIMbSMZKyvHDvKkRpxGaYT4dZaet1CxMbQD9fIY3qnXqYmQTO+9+2B9VvIkSPW/9+gx6mvTF6R0x4WpfwR5iiGhEEsxCgdyTAH1jHReFeziZUHSCST1+IqI1HyBJgeZxzvK19FRHABKOGAO0qQR9xjrXGuIEOUpgDTbmuB36XvNz5Wxzc70vBvzG8Ua+FuWuep6DCzOZoCdMxiA+LV3qW7R+wxtQoeGC5MkbevfHM0mzgoIokUxcAsbmbx2Hr3/AKYxiCt0M74xg4Dk/9k=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656" name="Shape 656" descr="https://classconnection.s3.amazonaws.com/333/flashcards/1277333/gif/dieffenbachia-'camille'1353708923084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650" y="450057"/>
            <a:ext cx="3200399" cy="34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Shape 657" descr="http://studydroid.com/imageCards/04/cl/card-4609763-front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8200" y="2667000"/>
            <a:ext cx="3809999" cy="285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Shape 658" descr="https://s3.amazonaws.com/classconnection/773/flashcards/3621773/jpg/35_dieffenbachia_spp___dumbcane-14BDD23135F5C5883B7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00600" y="228600"/>
            <a:ext cx="3530599" cy="2647950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Shape 65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 lang="en-US"/>
          </a:p>
        </p:txBody>
      </p:sp>
      <p:sp>
        <p:nvSpPr>
          <p:cNvPr id="7" name="Shape 664"/>
          <p:cNvSpPr txBox="1">
            <a:spLocks noGrp="1"/>
          </p:cNvSpPr>
          <p:nvPr>
            <p:ph type="title"/>
          </p:nvPr>
        </p:nvSpPr>
        <p:spPr>
          <a:xfrm>
            <a:off x="460374" y="552449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Dieffenbachia spp. –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Dumbcane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Shape 670" descr="https://encrypted-tbn1.gstatic.com/images?q=tbn:ANd9GcTUCr9rgmx96qLymPfeP4tT1mrWvJGriCNCjfFTbpfSpl-gRW5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1247" y="335605"/>
            <a:ext cx="1752600" cy="2609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Shape 671" descr="http://static1.squarespace.com/static/52eac8bfe4b06466577d08e5/542f12eee4b049ce8b9250dd/542f132be4b049ce8b925d04/1412371554344/Delphinium-elatum-Pacific-Giant-Mix-Profil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10711" y="144294"/>
            <a:ext cx="5905500" cy="5905501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Shape 67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 lang="en-US"/>
          </a:p>
        </p:txBody>
      </p:sp>
      <p:sp>
        <p:nvSpPr>
          <p:cNvPr id="5" name="Shape 677"/>
          <p:cNvSpPr txBox="1">
            <a:spLocks noGrp="1"/>
          </p:cNvSpPr>
          <p:nvPr>
            <p:ph type="title"/>
          </p:nvPr>
        </p:nvSpPr>
        <p:spPr>
          <a:xfrm>
            <a:off x="132539" y="4219594"/>
            <a:ext cx="2878171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28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Delphinium </a:t>
            </a:r>
            <a:r>
              <a:rPr lang="en-US" sz="28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elatum</a:t>
            </a:r>
            <a:r>
              <a:rPr lang="en-US" sz="28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– Delphinium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Shape 683" descr="https://s-media-cache-ak0.pinimg.com/736x/4d/a2/62/4da262129e314be92493119fec77340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5400" y="304800"/>
            <a:ext cx="2552699" cy="333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Shape 684" descr="http://www.plantoftheweek.org/image/dizygothec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7200" y="304800"/>
            <a:ext cx="4600574" cy="6134101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Shape 685" descr="https://toptropicals.com/pics/garden/m1/raznozw/dizygotheca6825.jpg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686" name="Shape 686" descr="https://toptropicals.com/pics/garden/m1/raznozw/dizygotheca6825.jpg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687" name="Shape 68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 lang="en-US"/>
          </a:p>
        </p:txBody>
      </p:sp>
      <p:sp>
        <p:nvSpPr>
          <p:cNvPr id="7" name="Shape 692"/>
          <p:cNvSpPr txBox="1">
            <a:spLocks noGrp="1"/>
          </p:cNvSpPr>
          <p:nvPr>
            <p:ph type="title"/>
          </p:nvPr>
        </p:nvSpPr>
        <p:spPr>
          <a:xfrm>
            <a:off x="307974" y="3828173"/>
            <a:ext cx="3369418" cy="2368346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Dizygotheca</a:t>
            </a:r>
            <a:r>
              <a:rPr lang="en-US" sz="32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elegantissima</a:t>
            </a:r>
            <a:r>
              <a:rPr lang="en-US" sz="32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– False Aralia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" name="Shape 698" descr="http://www.plantmanagementnetwork.org/pub/php/brief/2009/dahlia/image/dahlia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41451" y="246434"/>
            <a:ext cx="5714999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Shape 699" descr="http://www.socalnurseryplants.com/wp-content/uploads/dahlia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685800"/>
            <a:ext cx="3809999" cy="5714999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Shape 70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38</a:t>
            </a:fld>
            <a:endParaRPr lang="en-US"/>
          </a:p>
        </p:txBody>
      </p:sp>
      <p:sp>
        <p:nvSpPr>
          <p:cNvPr id="5" name="Shape 705"/>
          <p:cNvSpPr txBox="1">
            <a:spLocks noGrp="1"/>
          </p:cNvSpPr>
          <p:nvPr>
            <p:ph type="title"/>
          </p:nvPr>
        </p:nvSpPr>
        <p:spPr>
          <a:xfrm>
            <a:off x="4255647" y="3069615"/>
            <a:ext cx="4507554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Dahlia cv. - Dahlia</a:t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" name="Shape 711" descr="https://o.quizlet.com/.DMitf6VaOHenA5ltOyc3w_m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9800" y="0"/>
            <a:ext cx="2946398" cy="44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Shape 712" descr="Image result for Dracaena cv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95599" y="578796"/>
            <a:ext cx="3396512" cy="438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Shape 713" descr="Image result for Dracaena cv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1512" y="578796"/>
            <a:ext cx="2514599" cy="4039517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Shape 71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39</a:t>
            </a:fld>
            <a:endParaRPr lang="en-US"/>
          </a:p>
        </p:txBody>
      </p:sp>
      <p:sp>
        <p:nvSpPr>
          <p:cNvPr id="6" name="Shape 719"/>
          <p:cNvSpPr txBox="1">
            <a:spLocks/>
          </p:cNvSpPr>
          <p:nvPr/>
        </p:nvSpPr>
        <p:spPr>
          <a:xfrm>
            <a:off x="482735" y="480093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500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Dracaena cv.</a:t>
            </a:r>
            <a:endParaRPr lang="en-US" sz="50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 descr="data:image/jpeg;base64,/9j/4AAQSkZJRgABAQAAAQABAAD/2wCEAAkGBxQSEhUUExQWFRUWGRwXGBgXFxcYFxcaGBgXFxoZGhcaHCggGholHBcaITEhJSkrLi4uFx8zODMsNygtLisBCgoKDg0OGxAQGywkICYsLCwuLzQsLCwsLCwsNCwsNCwsLywsLCwsLCwvLCwsLCwsLCwsNCwsLywsLCwsLCwsNP/AABEIAQMAwgMBIgACEQEDEQH/xAAbAAACAwEBAQAAAAAAAAAAAAAEBQIDBgABB//EAD4QAAECAwYDBgUDAwMDBQAAAAECEQADIQQFEjFBUSJhcQYTMoGRoUKxwdHwI1LhFGLxFXKCM5KiFkNTVLL/xAAbAQACAwEBAQAAAAAAAAAAAAACAwEEBQAGB//EADIRAAEEAAUBBwEIAwEAAAAAAAEAAgMRBBIhMUFRBRMyYXGB8CIUkaGxwdHh8SNCUkP/2gAMAwEAAhEDEQA/APr992aTNllE/CE5uSElP9wJyMfHb1sXdLIBCkucKhkoPQ0yPKDb1tc2asrWSpXPTkBoIplzcQwqyjFmxQm8Nfqqzn2hrFeCkApzSc0mo9IcXRMAIVLVXVBof+J19j1hFabPhPKIS5jZRWEhadFy3E4d4C5DJAJFBiegajgileRhRbrqUkYxxIAcqGn+4DLrlF103gpSSaYg4c9OmZ+Y5wRNt82UJSF4QlaAuigpxkcTULVDRYfGHMDvu6qdCs4skHnFlus6bRLUoHDOAr+2akZ4mNFAajQHOC7dLQpzLfCA5owS+QBc9cPptCwKKSCDzBhEckkRsKWPdG62r3stdbzQkistKqPkC5cHVg/rDjsFY0rtAWsjDLBUx+JWQSNzq0ATZ5E+XMS4Ex5a3rRQw7bE5DTeCuzVoVJmBQICUhSqjNSXoxY5JBcbiNBzg4tkd6lNldnId5I3tnbzNnK0wgJbZsx6mE9iW/CdPCeWo+vrELRaDMUpRqVEk9TWJS5TJ5jLqPxvWMvvczi48qtdplZ5DLS+7+Qr9IRSBitBPOHMieO7KsqfOhHzhXch4lKOenUnPyi9G5rBm+af2iboCnVtnHwDIZ8zr5DKHHY+5+9mY1DgRXqrQfWEMmWVrSkVKiw5kx9UuuwiRKTLGmZ3OphuEaZHmRy6Ntle3nZBOlKQrUU5HQx8mlrEuY5DgOCORoY+wTZgSkqOQDmPkV7F5ilDIk/ODx9ANdyEcoRZsPeIOGq01b96Tq/7hvChaCP5oQdiNDDW5LWXGuDTdJd/SLr5sOJbpZz1ZWw67GMnuRKzM3dJB4KUBIIYwFPlEQU9fMjodjFoAIIMViw7criCDRSxEw+v5UaiLrIEZDhqS2hck0OnnELXIwVzSagwMTEguaaUohc1bmpFcto6BxaVD4j6mOjQ+1t/4+fcizFfUr07KcJMshTOWIYnkCNYydru3AQFpKFkAhNCerCsaHsz2imzJndhONJc5kkDkTQDlAt9rQudMUksXBxZM3CakUjnx4V7SY2kEHz/AKRkA6rLzpBDj2hZOlN0jaTJqVhQmFKiwNKM1KHpCi3WaWSyHUDkNcn/AJ+sVRFJxqobGSaagLltKUrwrLJVTF+06E8t4cBJSscIKhXDm5/cn+7584zt4WNUs16+sX2G2ZJUSwZjqlvpFmOUZMj/AOkBB3CcLRL4sJmd2uq0YhRQyBBaj/LSB7bZAhKeFVXqWDgM3J+b8tiGMq3KmkIW2NmCv3DYkac+UT/pVD9GayUBlDFUhzmkJDF9w2lBBmiPqNjr8+dEQObRZ202dUyUUSwpSvEjCCSCBWm7RYZilIScQ4ZWBQcuC+Fq5fFSNdd2GWoqSAH4QWzD5+nsIWdoJAxLZg4GgDsTXmeKLH2d32TvPX7tv5VwYR5g7wevtss7Y0P8h1g1SahIr8I+Tx1hlDCTswP/ACf6D3jwTCk4gzpDjWunvGU2O1QVd62hCcbUSojDyOX8+cUXOnhJ3Pyge1DHLWVZuCOorB1hS0tI5P6xenqtEZ8AR93WgS5gUTUZdd41Nl7ULTmQrr94w0xQNYVTr4XiwyU4juXPoBFWCeRziI0IB4X1tfaCRaJapS1GUVgh9A+uIfVoyPaGwd0cwUq4klJxBjo+8JJU9WEY/E1W3i5FuIGE8SXcpOXlseYhkmML2lr6Nc8/yuLid15Y5K1KKUEgscuUaW7LZiCWBKgCkgioYFix9jGZmZEyiXoW+LOrHWjwXd95Is5mEY1d4KGnCCNCVF89AMoZhXsZHmvn9lwA3K9mWdJlBSC6uIqBYGimbmSXI/zC8Tqcjl+bwXZbwkpThIXm5JZRJ+npC6dPBWSE0NSBUdRsRsc/krEubI4Oj35UucXkkoi0qV3BbJLku2TfcQLa7vXLQhZDpWkKcZBxlBdqpIXsUGo1yb5w4k3khUlMtSThSkPzb+YPDQskYc5qlHCx5VHQzVdTlwWB02946A+yv6KdFsVD+nlFMlAC/EouQWZwASc8jnCtd5LwMQ7sVHMk7EPR+hh4qdLWf1Bj8yn3BcfKFVtu2WVYkLVLq7ECYAd6tWOzs5Ol9D+ikEIeaFIxTAUGjjAl1OTkl9qVhDPvBQUH4SCwdnyIYEn85RqTdkialWOYEzPgIBCHH7kMQH5HyjKXld1oY4pTIFXThWGH9yXbKLWGewv0I/VX8A9om+rYghWd8MDqD5igcOzOQGqCc31EAgUB39jtGiuTsuqYnvEkLBYgMR4i1VM5PKDLH2WkpUvvZjqqkIGLgHMsxV7DnBTwtN3ofmiqSANcR5pBYrxUhmYtuH/x5Q9slsRaVJdRQsZZGvIHxDlGdvS71yFMrI1SRkRygWzrMZjczLHHThKpbmyyyhYDNLGzlOI8y7Ozsco6+UAgUrvrAEq1qSQMZVhABLu5zPlp5QztChMQSBVsvqI9fBGDhxGei9fFAWRMDxuKPus2lASlRDuojFlShYeT6wPNUrAQkOSQPr9IJtKHAXkciNzuedPeDrgWULChXcH9uv1jzAIEgGu9fovJyxFkhYdwaSC2SFIQlCgyiCputB8oadxwEbBvpEL6n9/agoBgaNsEq+0Rt0skgA0z+sWpYs7yxFPG6J2R4ohC2mwlsJWBi2GI9M2jxVgMpAwpUEnNZDFWeXKhoIPstmxKAGjknYCpMe3jeKlBUujcJy2FANhWK07Wwx0PhSAUtSHFPTX+YhiiUiaUKCgA4OtQeTdIfW67ZU5AXK4FkE4WLK1YbNGcxgcNDr0UjVZ7vCMoMu6bJ7soKWWV4nJpUAFKR8NQ7bkwvnoKCQoMYDmGGRlzCa91NJzilqJS7NR6t6tA9osbfcfeJ3Z3c1TzSAEJNGLqbZsufSD7XYjLTjQQUKqEqpiBqDXLzrFySJj252H+PVQRWyRT7YUIVLW5Czwq2LgseRaNHZZYKAVcKXFdCwekZm9mmowpooEFjy2MEotoCEy1u3yO8dBIQKOtrjsnyrdKc5+pjozRmj9w/wDL7R0WO/f/AMj57rqWks96S5yilKJiFgOU+NNM2WGPqnzghM07wLdna3uEmX3aSXZglsWlWGLbXyg1VqkTnWqWqzr+HCoKfqGDeYMVsVhom/U12Xy49lxZapVPJzFY8l23CXBIiUuQCAMZUrfCAT6RVa7EUlQBSsCisBdjzGYjMbI43zXz1UFhCc3Z2kXKpQg5031feKp8/vDjQXVq+Zfc5HlGeSpo9E9SXYkfUc4sMmdJUZcaTIWGV4YTua+9PpkxE9HdzPI6oVGYtl0TZRdsQBzTWHKZ+MYsJUn9w8aeSjr57aQ6sKFLQOefXeNjAYF05c2SxXz3C0MP2c4l7ZbbWnusvZnh1KcJcRVb7AZUwgjOofn/ADDGxS8SWj0sEeVuUr1k0oLA5IbUsqASwzd/QfP5wayUy2SeJuL+3k8AWy0gLUEF61OnlA8mcoFxp78oyosNGyV0h1s36eiTF2W3vXTu3JseS6XL/UB1Y/aGSJT/AJ+bQPJ4py6UAwjmcy3SD7aDJlhSgApXhSc8wQTyz9YBzKc5wGl7+mi872hDLisYTG06mh7UCpABCSAOObQDZJbPYk/LnGWm2gqmFStTUbaN5Ae0Op61K4moQNDlmADo1OcJ7zksrEMlVHrUeRjExchc7L0WW5mRxadwaXs1EObmthKVIDOlsJOQFXeuX3jNz7xQhIxGuwzO328oI7M25U2aBgCUGhUSXrtFSKNwNnZCGkJ3bLGkgJLlzVRBKs6lyHwsSwjN2mzEEkOUgtiYgf55RqJM4I7wpU8tCThBdnLAfXLaAlJVLThKi6hxS/hS4au5NTyeL87YxHnP3psjQwrPyC0N5lsM0OouoCo3bX+ICtNmYYh4S4B0pn1bfnAwmsecUHNdXItKIXWu3BaUpCad4njIqynBAObZGILlkZh0l2MW3iBhk4fimJ9Q7/P3gq3pZSUAeFI9VcXyIjUjw7S0UeEXCVsOcdB/+mneOifs03kh0UbKCCVFsSi5I05JfIQdK03iizyySwDn2HWNVdV1mz/qTQnHi4OJyaZlLMz84oSfUSXFcq7psqwErrLepKwMTD9iHev7i1MniFsvdKJi0WYITMDTJnhcvkFE5kxXaLUo2hSySQzakVZqbPFg7PpKFmUEd6qpIOIrOeZNIODDEuzf66EDr69aRk6KdqUiegTSgIWpTEZNQOw2oT5wPbblXLRj8Sd01AgxgZEteIpIUCUngUgoOEitSg75VEOLttyAcM1kYsiQwXvyBy9Y0cNhMPiCTKKPGv7cq7hIGP1cDfFc9a8wsQudhAwnnqK/jRpOznaBCWE0NsoBx5iCu0PZhJT3knqwyPSMrIksWMbEcb2OoHReya6DFw1r+q+g9oUS50lM6WoKCThJGyt/NvWMyLemUCC7lxTTmYpsVt/p8Tn9NYIUnelCOYLQhtVoK1FR1/GhkkhiGXlLwmCIBjJto2P6JjIsrBzrkQRBtnu1yB0PlmX8oQyLSpFR6aGNBb7U0ilFTGSOSWdX0HnBRSsLDpqFZnbICADuhJlvly1ujiIdmyHN9/vAVomrnLdVT8hHiUhIwkDc7+v5nEJlpwlk+ujEfz6iKMz7FE6dEbWNjH0DWt/JfQbkvdCZMtAoAkfIVhJ23ttmMvCS80VSBU1Z3OTdYxkq9phWUSBiABrqw1FWEBCdjOpJ9XjGlne5lOboV87msvLuCShBZwpeVSczXOG1nThdIilaUhBTh43fFr05D6x39Q6kn92fXI+8VJMxpLNlaXvMEmUCBxDvMwxCfCPVQpWAe5X3iO8qlblVWbMl1btUbw3njvZ7incgANliLkvvnHS7T3S0ongBE1T94nFwlIcZENnUkGL4ia97bGy5xsoWXdUiQvvCsqR4kskElskJOS8883EK73u8YO/QGSpTAMQzgkEA1anl8tJLmSAnu0SpicTqSSqigHZbZh86corvFBWhKRVj9IKbKX91WvzZRruVjrPKKplmSdZqj6BMMreQZ6y9MRrsBT5CBjI/p7bLUtX6aElYDUSSlXzLQPaLwRWpd9oIHuxlO4UnhNBejZSw3WOhCbyRz/POPYHvfVDRX0i6LFJUhDy2EmZMwuHKlJWpAWf3KpSIW+0FanU0saYndvR49ttsHxOEjwpFH3JPWEN525cw1JLUA25RjYiXO7KF2nKPsVplBRUSXchOYyo9POLlITMUO6KQc3ScMwrJGrDF66RlL2vOTImJlrJAIBxMQz6kEO3MPDywy1WedLmLDpBCwQygQ1CNDoYJ0UjXAvsDQewREmqKlbXlKUmYeMODiFC4Y4mJp0ECpWRwpIWlJDIWcXmnKh2jTXxKl2wAuEzNDklXI84xtssK5KsKwQ2RjZY0RmxqFr9i4iJkhjl2O17X85TWyXmuXVCiBqk1EXTrSibxNhXqND/MJUWgjMYusWy54HEBQZ7HYRsR4j6bXsnQC8wGvXqrLy4kp5H6QIJdItFuCzhVhSdCKDoefOOJYViMzZCXJrLaMqrnS6coOt88JKXYhAFOZAJ+g8oAttowo5mghXNnqUSVEknMmFyy5NGogwvq+LRc60mpi2wWNU8YQ4BoTSidanKF5qwh9ItGGWAmidN1HVR+gitEzMbdsgxDMzMg50Xlomy7ICLOnjAqs1LmmvWALuuZZRjbEToKkeUcLSUqJ3DMdRmX5RfYrN3zd2pSQCDnRPIavFDFl0xDG6dAF4rtZjGFojFNFgefU+nT0Qc+ScjpvmIjZUYpicXwnEeYTUv6RqJkuTLQorYgl1KUxWpqU5xnZdm79YCAE43wh2LZs56EeUIGHc12W7WO02nt0WjCCVZqJUfOvyhwq0S1pKVgKScwcv4jMC1GWcE4ppTEFJxBtCkGvsYUW23FdB4R78zDO/yi6Q0bTi8bSJCkdxMCkpJdJ4lMzBOIaCudYA/16eC+Mf8Aan7QDKQD8Q83iyZZVM4KT0J+0Ie58jw+tRt1U+SovK8FzSDNWVEBg7AAbACg8oWqiarCtc0hxwpxHo/zgxNlSlIKnNOkMeHNou3KlKymOjUSrqlEAmchJIBIMuY45eDSOi19lk8kVJpPtOIvEZCApYByzPQB4oAh3dnZ+bOQZgACRQEqAy8VNR9RGHBEXvpvGqUNSs92vu8zO7wpxzAwQ2gO7aBoKuOXMs0tCCKIDfqE4VElywdwOkM5lpRLcAsWzHG/InblC1E4zFMqaAkgukgJctQ4jz5xf7wvpjNrvdFelLRWO1SraDKSnuZ6QSBidKtwCB9Irkz8byJ6eNJwgn5H6H+IzUmz8QMuYykArcEGqdiBtD+2J779RKwtYAxsGcgAEga+W0WmvIAJ8W3qFBGlpeu7wtJXJdgWKVZgg/WEtpJ8JcEVYwTeE1colSFKAVV0kgu75iFk28FLHGceoJosdDqORp0i61zXCh9y9r2VJLktpzM4B8TfQ810KrBrBCJpGtNoA72CZUx4BgNr0LCCpWue+Hk9IHWusVW6i08x8oJlSEgvMLj9qTn1Og6QxxN6rjIG6KPeAVPpvF0y3rV8mGQ6RbNmomMlQSkhglQDYRsWzHM1gOUn2jiaGhSs4cPqGy9mEtuTF9kK5H6g+EhxyOhOT8s6wRZbK9Vlhm3LnvAV52nhEtNEvi6nJzFSWIMGdx14Xmu2cMCHTSO8gB+/z1V/aC+DaJnCGlo4Up+L/crdzG17I3aiSiWqYP1FgFz8ANQltOfWMJYbvEyZKMs+JQStKvhcgFQOoj6XaEBzh8I05RTkkIGdm/K8y0AJdf8A2ekKmzFkYcYDFNMJAzbIk6v/ADGMvaTOspQlKELSsGqkEhYGRcF0mrUybaPotv4kBW4+UZ+0zO8lrkqpi8BPwq36HI9Ye19Pt2xU6EJHabmOELlkLDOoJOIo3BahAOoiizTKgfm0Obn7ILW8xFpAYNhAUC+r5U9YDt0kom7qSQC1MTUfqWgRh5GmxSUUHYZTzp5/bK+be8Qt6VBSVJFEnF5jKhgm4lhSrQXoooQ/uf8A8wdLuiep8AQoKFcSg6QWY4tFaPFiVhcQ4cWpI1SNd4lywSK8/vHRpB2Gmaz25CUogeeIP1YdI6I/yfCu1VMpOu3zyb6RrrNLQmQBOQSEhjgWoFicRcA/aMNec5SJYCPGohiMxz9jDLsveVs4gsJmu4dWQSc8VACc2EV8BhrGc7FQ1ppaKyWCxz5ZUJGFOTqWQryUVc2zzEDzezUjEMBUkirYsQPUKf5xjr0vHu0BAPA52KgSSaJ+WsTsc4ymnWeaVrLg4nSpIGihUEM2kPkw5Lgdvb+kVHlaW+LpUrAUS5YXiZRlDCopLAOgdanYQTYJoCguWgHu04MIIfFR3GhqYVWW97QZRmzpgQnNBqFHq2r7QVdt7WpCTNZUyWacYfyxKUlvX1iI5v8AIGuYTrvodQjawuIaEDeikKWpJIOKpRwunmFJLHp/iMteFhVLqzo0VtyPONR2hwTR3iJM2XN3HEk7gpSCRyLwil25TFJPIg/KLLm1Je3svTdlYSWOjGa6tPJ6gpKoP1j1MwpAO/zGYgi22QeJFOUDWZQU6VUB9joesMq/Vege5zdaVq5mIAjQv9IligQIKFmWsMof5B9KxbirAO13TGvDhYVuJoN7vCAD4jp9+mfmBAsqXTGXAfhLUJBGZNG+8TVaXKlKUXP7eF/MZDkGjmU3VJdLb6bsN/Xp7fn7pzJsKlgALGI8RBcFq1yZqe4ii+ezsyUkTDVJLFqs+XkYZdlrIqYCoKIIZCWBNGqCRkliznVoOt96TpSDIVL4QnAcQJJozuKQuQNlBK8f2xinSS93ejVnuyy8Nol0c4qdfz5RubKrxf56iM72asiJoUUpAmSmJcmoI8QGrFx5iHtslzZTYl55Bz9KRmlxjIBCxySAj1B5Qb4S3t/MZu85Jzg+1XzOCcOIt+awqm3ipVFMoHyPqIN2IYWgUUAerZ9qmIQgomTEhdFBKyA6WrQ5tC+3JXiSuq8VA+ZIYcXXeGdgtUs8JDh3CVZvoxFC75FodWq6gky1TFpCGxmSEDGVacZ8ADvSpg8PMxmt0Of66pmUHULF9nLumzFTCkBCAs94tXgTUux1VsM41FuvdMsBEgUHxkVJycDfnn0yii87Y4CQyEJyQkMkeW/OEFrnF4qyYx0hpmgQF2uiIVblPVSvUx0KCuOhNHqu1T6RZRMUf1GIGJgCSAz12284ovi1zky8GIkNhZBAw61LZvGpupcmUghMrEuuZSCR+3E3F0p5wsvS0iYsFMlCVeEhQfq4bMNG3AWFjS03Q2RtIKxCbuUSFKSMW506l2i6zpMpxm4rQhn0fpD2ctlAEBgpyGIyGnWApyMS1F6E0ZJbIUyzpBvlYDVotEqvOdNmqBJYDwjQbNDuw9pp0pKQpPfS1+OWt8KtCxZ3/KwMuWzOCxyoQPWJT5JYCgI06iILY31zSkGtlXNt2FSjJStEs/AshWF9HGY2NDvzGtGFfEmitRBkixEghDOSABkTnQPAFpsS0EtmM06jyzhuwo6hem7P7TDwGTaHh3X1VKJ+hgedYisuge4HzjyarFXJQ94Jm2jYMNAHp66xxIA1XoC8uGX8UDabKtJllaSMw7gg7ZZU3iozKwxStwXqGrCaUeIjaBu0DWlho8o0KJAckgZB6DoNInKDkCKkqpFtmWxBesC4Jb3ZQaX0O7L1ssqXLRLx4wBiAISVKIq1DqdwY8tvaGSZS3BSxoA4JcvmNicxzpCWTZ5U5KUqQpCgkfqhq0FMJzFYXdoLL3WAOtWIfEnDiU7HCHqGaK7pXNGhv503914KZxMjudSrLvv1SJktmCAsFRwjEoKYKBVmQ1WfMPG9t6kBJxKPQByDluPURleydwp7wG0y1FhiCW4c/iJpi1w15xo71KFTCUHEhYcHJ9+kIki7yPMTrwlXSAWUKo59I8lXN3oKgrCkeJShwj0zPKJG60SymYtwlv8Ap4jiWaMSTVKd9TpvHlovBS9gBkkUSOgjMkD4nUXX5Bce7A2V9lXKs/8A0kur/wCVQ4/+IyQPfnA1427V/MmBVzXgS2EKoaxXJL3fUlZuF5PmvAE1cXTKCA5xixGFwVZJjohHQ6kS2aXBiy12NU4oKVYVpNHyNGAJ0DkenoUZDRPu6RdERac7d0hri0pbe1wzLKEzZk4LKjhCADmxLhzRILaQusV4ISHWsB3ISpBCSs1DkDWDe1UudPCF94f0UngAqoZvi3oKRnv6SYQO7wjd2LNnxEcPtF1rI5zmbxwrbPrFo62WgoBVMdSjV2IB6Vdorm2jiyGSTyqBHv8AREy8M5OLLjL5qauJOg59IslyJRQpVcZIDYqMKUyzbnpD3RgIy1UWickJd/ERyalKxXZ7UFhSJ4TNw+B/EH1SpwR0EG26ZKSlDhwKdCN3z6wHOs3epJSAFMTQ58o5v06hXcBiRE7K7wn8EBarvlqrKUof2qOL0OfzhehZSWNDFmMiPJwxVOccSHBewYBl0Nheic9KDpDO67sSMUxaUnGGSCHYaqbnp5wsscpy6g7fC7FRGj/nKDk3otanVTkAwGjNExADVyU+bOMjeN1G19nyX7tTDZVR5HP5wFLsC0EBQZtmMNp95FqQLYF95MOIkOkj1B+kTNkrRInkfHG554C23/qezo+JOLCMIRJK0gtkVqUHV0S3WMzfV9rmz0T0uO6DJcJGEqOzM9Hq8QSjCklAOBNFKpirk5z9IXyZC581mJKywCioYqZvq1a5CsUmtzm3AD814wElPbv7SWhZmBa1TCpBwgBKeJsuED25Qzu/HJQ8/inZhBIUJX+4jxK5ZBqvousMtNlARLIXMyVNagfNMvYaYszyFIkZtC8Z2JxYbccW3Xn2/dATWyunWpSySokk5kxV3gioLiJMZtWlKxKqxVMVEgWEDzl0aCaNVCqWqBFmsXrygaaYssCMKsrjohHkNpSvqqFy2+IdGUPSnziZkpUGQsE6fCr0OZ6EwklzYulzqxXixsrdHahBoeEXMkkZ5iux5xX3EuYK8JLcSWq24yMTFqLMeJOx92OYjkygf+mf+J8XQHJXseUWo8W0u0NFRRHhVCbjXLV3ktQmtmAMKgP9r1HQnpFU+7kWhLoKZa8yAOE56fCeftrF8m3qlqJc0FU6giCJ15S1Kx92nvGoVEhJ5EAs/wDd+DQjnaBTjSlr6KVW3szOwJIwL3SSxGWhLehhdPk9wlRCXWASQlfSmEGo8oczO1AV+nMQUINCxJKTk7EaZsIzVuJxkFQWxopNQdQRr6wx8g/0TMy6+rEianvEFlsCQzBQ+7RmyWjZ2NKZoZRIV+7b7jlGd7Tyu7nMa0zGo0P08oJgpb/ZGOI/xuN9EpTOOLltpDO02jHQA8IxBmyyrTRh6GE6lMYIEx3Ux5tl/Dw9juFpPcO8zBezJkXWBBK0pBYqLDqxb3MLccG3Yp50ocx7wurRYyS4i3yKe3ld80CUCcSlhgjFRBYElsqjM5Qd3aJQKJOwC5lSVtoCckdGeDLeRLAR/wC4Qyz+1JY4OpYE+Q3hZMOgjExUxLixp9V40u0oL1S4gVUrERHKMU6S1ZEVLiJLxyM46lCnMMUTDWLpgrFJMEwKQqFCBJqq0gmYTFSZClFgHiw0IkKY9hn/AKOrVUsHYrS45GPIdkPRFlK0UtcTK4DTMieKMukhHSpsS7+F6ZtYtVMgS1SmZnpWGXUswV8QGx/cOR9RAlvsxDHNJyUMn2Ox6wKJjQVZbaRrnQvUEbEGhhrJnx6HULjR3XWBEuYQmYkFVAFFxlkCQQWhr/pEohjKA3ZZ+or5wIlEolxwHzKfTNPk/SDLYqYmUZiUhYALhJdSm+JJevMM42jYwGJhILT88lwBVU6wyU5JPJvvGZ7VWZMxGiVJPCXz3Bi68b2WEoU6pTrwUZQUdc6s5GW8GTrclX9OEYWmpZaymW6VJJGShwvR9B1MaTgToNE+IPjeHAr5opCgQCKOPJ4PlAAAEMFODXMMwPrE7TI7xYIqceEtu9D5/SOvUMstkCw8ollFthekjlbKAQl86VhfdPvzgzs8sptCFs5SSquTgFvdortOh3DekG9nZLlatAG8zX6e8KxThHG53khxEmWF5PSk7mKJU5Lk1PU1jwiJKFREZpjzNrzCrUqKznWJGJBNYYuXoETlCPDrE5IofSBK5QmKpFOAnKDDJYOfzrtC+8757hBKUgkebcy+Q5isNjYXEAKQFfMs4SAVEDrr0GsKbwvJQdMt0DLF8auh+EdIX3leom4VFJxkOWxEZZVJMAC1ag1jWjhER1F+aOlYqzDb3EeRV3CdZiX14jHRpZWI+7K+g44mJgi5NlCslD8/NI9tN2zEAKIdJ+IVSfPQ8ixjypiKrjVUlWUSBpFB2jkTIXlXK949TMigr0849eIyqEwTOeC5FpKcj1GhhMFxfKnQOXLqFyj2hu8TUqX3mFISWBGS2LOAMqkuM+WQx0m0PwhTJcqRhI4SrRiMuXKNzLm5ggKBDEEOCNiIQ3p2dZBMgOEnFhB42JDhmZQGjVbQM8bODxzXANkNEbef8qzE8coa5pYKJiz8JQfPF/mF9rtIUrLM5Z/hhndgP9LPI/t9j/MZxMxpiTsoH0IMaMJqMBbGArJqrLdiSvAoEFJYpOYOsai5ZOCQl81cR88vZoXqunvCpWrtlmfz6Q8mKZhtRulIodqucGNb1P5Kv2lJ9Iah1l2jplY4jeLFDKMcLIVWkcRWPQIMs9kKlAAOrb7n6fKCUoeTJKshqBrXkBmTyEMv6YSxxFiKkZkciRQHkPXSGIQJHCjimmhXojdKdjuYzd832ZU1KEIRMw1XifDi/a4OmudTyhscWd1KfIIW9bco+ENtsByEJFSyamr+caKz3umcSFS0pJ+FCHHJj/DwpVZp2IqIloSVKYKIcB+GiHLtu0aLIWgaFSAs1eqMKg2gPvSFiFkK3jYWy5ZkwVUgtql3HlhDwmTZO6mkv4XDajQuRSLsTgG05GCKXdyg1Zn0pT/yjoqMomrR0WO8d0XZ19GExqQbYrwUg0VQ5g5HkRlCS0XvLx92twoU7wVSoihcZ+YeLhM5uN8xGC+J0RuvdV3Mc1aXuZU8EpAStvC+f+069DC603YQogehofMZO9NIAROOYhxZb0ChhnOaMFjxp6/uERbT4gotKpkkhnH89N4oMaOdKZOi0mqSKpOrcjnQ7wvnWVySNRiAOTa88njjhr1YbU5uqXAxOWqJTrOU5055j1+7RSkNFV8ZboVNImUusF2aZzhZLXWCJEykJLFCO7hBEwAMZlVga0bEBvSo894wyLBhnEKyQfcRrTNIII0MKL9ZJpm1TvUsfRo3uzpy8ZHcLRwcrtWpdYbzWmY1CCG4g7cxsY0E9PEeXvGOSeJxnGsQSQOg+Qge1PA31R482AvT84mhDjpnyjkJDOaDT7DcxNAfkkVPL7q+UY7WkrNVlnklRZHr9tvn0hygCUnCggK+JRYBPJ8n+UJZduU+GUMP93xeunlXnHWm2CSRiZczPiqEjRxvyh8bA45Qi4tNlrwoJTQHOaXAHKWMyeenvGYmLkgnCjHzWKejl/P0jrZeEycaktHSbLvGo2MAU0fghtRtVpXMYZJGgoPQUiMizElgCYZWW7cVWZIzJ0/mJWqYEjCh21ORV/HKHABuqG0OZuCgYZOrY8hGGtoaYpssRb1MaqdNRKBWskn4EvVSjl5OanaMxMTqM9IEEvslNaNF4mZQV946JpuZZAJUK1qa1joZr1KPKExRhdKlJCg5xJcp0ahEa6VdiGHdklBFHUeE6Pn684yt4yUguAQlego2lD+ZQwu++BZsAHGG4k4nLnQPpk5MR3RdbSdvxRuBIpGzUYSx0p+NHjj8LR6EKmTT3YBRMIZIIKkrIqMIem5y1gedJUnOM2aAx6qq5lJnYLeqV4XKTmknED5PTrDVOGYAqW7pLmWfEAfEBuIyKlHRoKsfeJIKQpxs/wBGhTHObshpaEJrhOhw9QeJJ9IDm2MfDR6tp6QVJnmYONKkTKMSkhKiC46GKppIcYS7g5FgFZ+hi0JGPGqjUbJYEHZmd9RTXkPaJAsItWhYmjCCzeJlBIIJq+0FTEyyci+rcKSd8NWinJEM2iYNUDLXWPb+sOOSmYGdJKDzpiHo/vEJmDJOIHqCPk8NrLLBkqlqdiQSQWfEAGTuzB4bhSGS35FNgdkeCsB3WEuuj1HPlGpQlgCfTeMnarUVzsCQSlJZJzbmT7Ro7JaSGcAqFKvTyMWcbcgAVrFOz0iFzQamgFH0HIfeKLTeYbAkBtzr/ERmW1SSwp0/PaIW+xZTEjhVt8Khmn69DFPLWipFUIvOYnIt0AH0icq9pgLu55gH6QIZcQUI6uii09lX4vM4T1Qn7QfJvpC2xyZZ5pGA/wDjGSeJJmxxLx4ShNraWi8JSwBxIA0GEjrXWKl3UlRGCclT/udJ93EZX+qi2XbyIJs8o8WqhLr8uy0d8SuRMCQr9NSGmDCCG8Ds7OeZMAq4V8QbDpzzaNFNvUtQkecCC+C/6iJc0ZfqJCj65xdbii6gQnZwUhVaFEmp9I6HhtFl/wDrjymTQPIY6R0N78dVGnVM5+ApURLdJDAgLmLyzAS2HIVO2sLLsUAopWM8gQGJfV463pmTl4JXeUzwcyTpn6Rqbg7M1E62HEwGCU9BrxEZ1+GGTOa8A7H801zxVlLuzFzTUTTMQMEoB8aiUDEfhDeIPUhjl0hnIscqSWCpiwKYSQJZOpYgkkvm4h1eNvKqZABgBQNsBCZaHivPK54rhV3zZlXMtJB/SAl/7Usf+7P3iyzFbVUfUxciXRmg2XZgkOqnz9IqBlapVkoeUowUEKIcA/nOIqtAT4UgczU/YQDa7YTmonrAOlaNlOVdbZhCSFEOdAQaO5f0hZOnxTPn5wOh1FhmYAOKYAibtSVTWdk/GSHAGfrRhD2zn9TCkfppBIA+Z3MC2xAlIEpOYqs/uV9hlB3Y5ONSgdiPYwAcXOAC69aWbk3amVOWWw4lONgk1DV/GiE5WpoB7QxvWztNUa5E9GYekIrTPxUGUWRchCIknVei04sxDW57wSgKlzKyls5FShQyUB5sRCaUiDbss+MkAakk6AczDXxilGZMbTdNMSCFoOSk1/x5wBNsBGkStBCFfpLJGpyrybSPJV4L1OLrWKeUt22UZeiCn2Q6wOuU3ONRPsGNKVjwqDvtuIXrsBegpAiTWkN9UiWIgp4Y2myMWgJcg84cDwpQqjA64KWloHmCHNXKlo8jo6GqV9C7IVQpWuJvYaZQ6tiy2cdHR3/q/wBUM3iQUey46OiCko+ypZJOoFIgVE1NTHR0Vp/EnN8KAtSjCm1GPY6KzlyXzTDrs2kd4A2x83jyOg2Iwh7YslSnOp+ZjQdhj+oryjyOgGeNvsgb4kH2nTwq5uPKMcg0jo6LeG2+5EUXIOXlDK2cMtCU0CgSptS+sdHQ6fwhQlyKGLFpDE6x0dCG7LuVqOx6ipC0mqQQw65wRMlJC2ADPHkdFZw/zNRP2SS+AyyBQPCOcHKnjo6DaPrPqlhL5ggWZHR0WGKUNHR0dD0S/9k=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67" name="Shape 167" descr="data:image/jpeg;base64,/9j/4AAQSkZJRgABAQAAAQABAAD/2wCEAAkGBxQSEhUUExQWFRUWGRwXGBgXFxcYFxcaGBgXFxoZGhcaHCggGholHBcaITEhJSkrLi4uFx8zODMsNygtLisBCgoKDg0OGxAQGywkICYsLCwuLzQsLCwsLCwsNCwsNCwsLywsLCwsLCwvLCwsLCwsLCwsNCwsLywsLCwsLCwsNP/AABEIAQMAwgMBIgACEQEDEQH/xAAbAAACAwEBAQAAAAAAAAAAAAAEBQIDBgABB//EAD4QAAECAwYDBgUDAwMDBQAAAAECEQADIQQFEjFBUSJhcQYTMoGRoUKxwdHwI1LhFGLxFXKCM5KiFkNTVLL/xAAbAQACAwEBAQAAAAAAAAAAAAACAwEEBQAGB//EADIRAAEEAAUBBwEIAwEAAAAAAAEAAgMRBBIhMUFRBRMyYXGB8CIUkaGxwdHh8SNCUkP/2gAMAwEAAhEDEQA/APr992aTNllE/CE5uSElP9wJyMfHb1sXdLIBCkucKhkoPQ0yPKDb1tc2asrWSpXPTkBoIplzcQwqyjFmxQm8Nfqqzn2hrFeCkApzSc0mo9IcXRMAIVLVXVBof+J19j1hFabPhPKIS5jZRWEhadFy3E4d4C5DJAJFBiegajgileRhRbrqUkYxxIAcqGn+4DLrlF103gpSSaYg4c9OmZ+Y5wRNt82UJSF4QlaAuigpxkcTULVDRYfGHMDvu6qdCs4skHnFlus6bRLUoHDOAr+2akZ4mNFAajQHOC7dLQpzLfCA5owS+QBc9cPptCwKKSCDzBhEckkRsKWPdG62r3stdbzQkistKqPkC5cHVg/rDjsFY0rtAWsjDLBUx+JWQSNzq0ATZ5E+XMS4Ex5a3rRQw7bE5DTeCuzVoVJmBQICUhSqjNSXoxY5JBcbiNBzg4tkd6lNldnId5I3tnbzNnK0wgJbZsx6mE9iW/CdPCeWo+vrELRaDMUpRqVEk9TWJS5TJ5jLqPxvWMvvczi48qtdplZ5DLS+7+Qr9IRSBitBPOHMieO7KsqfOhHzhXch4lKOenUnPyi9G5rBm+af2iboCnVtnHwDIZ8zr5DKHHY+5+9mY1DgRXqrQfWEMmWVrSkVKiw5kx9UuuwiRKTLGmZ3OphuEaZHmRy6Ntle3nZBOlKQrUU5HQx8mlrEuY5DgOCORoY+wTZgSkqOQDmPkV7F5ilDIk/ODx9ANdyEcoRZsPeIOGq01b96Tq/7hvChaCP5oQdiNDDW5LWXGuDTdJd/SLr5sOJbpZz1ZWw67GMnuRKzM3dJB4KUBIIYwFPlEQU9fMjodjFoAIIMViw7criCDRSxEw+v5UaiLrIEZDhqS2hck0OnnELXIwVzSagwMTEguaaUohc1bmpFcto6BxaVD4j6mOjQ+1t/4+fcizFfUr07KcJMshTOWIYnkCNYydru3AQFpKFkAhNCerCsaHsz2imzJndhONJc5kkDkTQDlAt9rQudMUksXBxZM3CakUjnx4V7SY2kEHz/AKRkA6rLzpBDj2hZOlN0jaTJqVhQmFKiwNKM1KHpCi3WaWSyHUDkNcn/AJ+sVRFJxqobGSaagLltKUrwrLJVTF+06E8t4cBJSscIKhXDm5/cn+7584zt4WNUs16+sX2G2ZJUSwZjqlvpFmOUZMj/AOkBB3CcLRL4sJmd2uq0YhRQyBBaj/LSB7bZAhKeFVXqWDgM3J+b8tiGMq3KmkIW2NmCv3DYkac+UT/pVD9GayUBlDFUhzmkJDF9w2lBBmiPqNjr8+dEQObRZ202dUyUUSwpSvEjCCSCBWm7RYZilIScQ4ZWBQcuC+Fq5fFSNdd2GWoqSAH4QWzD5+nsIWdoJAxLZg4GgDsTXmeKLH2d32TvPX7tv5VwYR5g7wevtss7Y0P8h1g1SahIr8I+Tx1hlDCTswP/ACf6D3jwTCk4gzpDjWunvGU2O1QVd62hCcbUSojDyOX8+cUXOnhJ3Pyge1DHLWVZuCOorB1hS0tI5P6xenqtEZ8AR93WgS5gUTUZdd41Nl7ULTmQrr94w0xQNYVTr4XiwyU4juXPoBFWCeRziI0IB4X1tfaCRaJapS1GUVgh9A+uIfVoyPaGwd0cwUq4klJxBjo+8JJU9WEY/E1W3i5FuIGE8SXcpOXlseYhkmML2lr6Nc8/yuLid15Y5K1KKUEgscuUaW7LZiCWBKgCkgioYFix9jGZmZEyiXoW+LOrHWjwXd95Is5mEY1d4KGnCCNCVF89AMoZhXsZHmvn9lwA3K9mWdJlBSC6uIqBYGimbmSXI/zC8Tqcjl+bwXZbwkpThIXm5JZRJ+npC6dPBWSE0NSBUdRsRsc/krEubI4Oj35UucXkkoi0qV3BbJLku2TfcQLa7vXLQhZDpWkKcZBxlBdqpIXsUGo1yb5w4k3khUlMtSThSkPzb+YPDQskYc5qlHCx5VHQzVdTlwWB02946A+yv6KdFsVD+nlFMlAC/EouQWZwASc8jnCtd5LwMQ7sVHMk7EPR+hh4qdLWf1Bj8yn3BcfKFVtu2WVYkLVLq7ECYAd6tWOzs5Ol9D+ikEIeaFIxTAUGjjAl1OTkl9qVhDPvBQUH4SCwdnyIYEn85RqTdkialWOYEzPgIBCHH7kMQH5HyjKXld1oY4pTIFXThWGH9yXbKLWGewv0I/VX8A9om+rYghWd8MDqD5igcOzOQGqCc31EAgUB39jtGiuTsuqYnvEkLBYgMR4i1VM5PKDLH2WkpUvvZjqqkIGLgHMsxV7DnBTwtN3ofmiqSANcR5pBYrxUhmYtuH/x5Q9slsRaVJdRQsZZGvIHxDlGdvS71yFMrI1SRkRygWzrMZjczLHHThKpbmyyyhYDNLGzlOI8y7Ozsco6+UAgUrvrAEq1qSQMZVhABLu5zPlp5QztChMQSBVsvqI9fBGDhxGei9fFAWRMDxuKPus2lASlRDuojFlShYeT6wPNUrAQkOSQPr9IJtKHAXkciNzuedPeDrgWULChXcH9uv1jzAIEgGu9fovJyxFkhYdwaSC2SFIQlCgyiCputB8oadxwEbBvpEL6n9/agoBgaNsEq+0Rt0skgA0z+sWpYs7yxFPG6J2R4ohC2mwlsJWBi2GI9M2jxVgMpAwpUEnNZDFWeXKhoIPstmxKAGjknYCpMe3jeKlBUujcJy2FANhWK07Wwx0PhSAUtSHFPTX+YhiiUiaUKCgA4OtQeTdIfW67ZU5AXK4FkE4WLK1YbNGcxgcNDr0UjVZ7vCMoMu6bJ7soKWWV4nJpUAFKR8NQ7bkwvnoKCQoMYDmGGRlzCa91NJzilqJS7NR6t6tA9osbfcfeJ3Z3c1TzSAEJNGLqbZsufSD7XYjLTjQQUKqEqpiBqDXLzrFySJj252H+PVQRWyRT7YUIVLW5Czwq2LgseRaNHZZYKAVcKXFdCwekZm9mmowpooEFjy2MEotoCEy1u3yO8dBIQKOtrjsnyrdKc5+pjozRmj9w/wDL7R0WO/f/AMj57rqWks96S5yilKJiFgOU+NNM2WGPqnzghM07wLdna3uEmX3aSXZglsWlWGLbXyg1VqkTnWqWqzr+HCoKfqGDeYMVsVhom/U12Xy49lxZapVPJzFY8l23CXBIiUuQCAMZUrfCAT6RVa7EUlQBSsCisBdjzGYjMbI43zXz1UFhCc3Z2kXKpQg5031feKp8/vDjQXVq+Zfc5HlGeSpo9E9SXYkfUc4sMmdJUZcaTIWGV4YTua+9PpkxE9HdzPI6oVGYtl0TZRdsQBzTWHKZ+MYsJUn9w8aeSjr57aQ6sKFLQOefXeNjAYF05c2SxXz3C0MP2c4l7ZbbWnusvZnh1KcJcRVb7AZUwgjOofn/ADDGxS8SWj0sEeVuUr1k0oLA5IbUsqASwzd/QfP5wayUy2SeJuL+3k8AWy0gLUEF61OnlA8mcoFxp78oyosNGyV0h1s36eiTF2W3vXTu3JseS6XL/UB1Y/aGSJT/AJ+bQPJ4py6UAwjmcy3SD7aDJlhSgApXhSc8wQTyz9YBzKc5wGl7+mi872hDLisYTG06mh7UCpABCSAOObQDZJbPYk/LnGWm2gqmFStTUbaN5Ae0Op61K4moQNDlmADo1OcJ7zksrEMlVHrUeRjExchc7L0WW5mRxadwaXs1EObmthKVIDOlsJOQFXeuX3jNz7xQhIxGuwzO328oI7M25U2aBgCUGhUSXrtFSKNwNnZCGkJ3bLGkgJLlzVRBKs6lyHwsSwjN2mzEEkOUgtiYgf55RqJM4I7wpU8tCThBdnLAfXLaAlJVLThKi6hxS/hS4au5NTyeL87YxHnP3psjQwrPyC0N5lsM0OouoCo3bX+ICtNmYYh4S4B0pn1bfnAwmsecUHNdXItKIXWu3BaUpCad4njIqynBAObZGILlkZh0l2MW3iBhk4fimJ9Q7/P3gq3pZSUAeFI9VcXyIjUjw7S0UeEXCVsOcdB/+mneOifs03kh0UbKCCVFsSi5I05JfIQdK03iizyySwDn2HWNVdV1mz/qTQnHi4OJyaZlLMz84oSfUSXFcq7psqwErrLepKwMTD9iHev7i1MniFsvdKJi0WYITMDTJnhcvkFE5kxXaLUo2hSySQzakVZqbPFg7PpKFmUEd6qpIOIrOeZNIODDEuzf66EDr69aRk6KdqUiegTSgIWpTEZNQOw2oT5wPbblXLRj8Sd01AgxgZEteIpIUCUngUgoOEitSg75VEOLttyAcM1kYsiQwXvyBy9Y0cNhMPiCTKKPGv7cq7hIGP1cDfFc9a8wsQudhAwnnqK/jRpOznaBCWE0NsoBx5iCu0PZhJT3knqwyPSMrIksWMbEcb2OoHReya6DFw1r+q+g9oUS50lM6WoKCThJGyt/NvWMyLemUCC7lxTTmYpsVt/p8Tn9NYIUnelCOYLQhtVoK1FR1/GhkkhiGXlLwmCIBjJto2P6JjIsrBzrkQRBtnu1yB0PlmX8oQyLSpFR6aGNBb7U0ilFTGSOSWdX0HnBRSsLDpqFZnbICADuhJlvly1ujiIdmyHN9/vAVomrnLdVT8hHiUhIwkDc7+v5nEJlpwlk+ujEfz6iKMz7FE6dEbWNjH0DWt/JfQbkvdCZMtAoAkfIVhJ23ttmMvCS80VSBU1Z3OTdYxkq9phWUSBiABrqw1FWEBCdjOpJ9XjGlne5lOboV87msvLuCShBZwpeVSczXOG1nThdIilaUhBTh43fFr05D6x39Q6kn92fXI+8VJMxpLNlaXvMEmUCBxDvMwxCfCPVQpWAe5X3iO8qlblVWbMl1btUbw3njvZ7incgANliLkvvnHS7T3S0ongBE1T94nFwlIcZENnUkGL4ia97bGy5xsoWXdUiQvvCsqR4kskElskJOS8883EK73u8YO/QGSpTAMQzgkEA1anl8tJLmSAnu0SpicTqSSqigHZbZh86corvFBWhKRVj9IKbKX91WvzZRruVjrPKKplmSdZqj6BMMreQZ6y9MRrsBT5CBjI/p7bLUtX6aElYDUSSlXzLQPaLwRWpd9oIHuxlO4UnhNBejZSw3WOhCbyRz/POPYHvfVDRX0i6LFJUhDy2EmZMwuHKlJWpAWf3KpSIW+0FanU0saYndvR49ttsHxOEjwpFH3JPWEN525cw1JLUA25RjYiXO7KF2nKPsVplBRUSXchOYyo9POLlITMUO6KQc3ScMwrJGrDF66RlL2vOTImJlrJAIBxMQz6kEO3MPDywy1WedLmLDpBCwQygQ1CNDoYJ0UjXAvsDQewREmqKlbXlKUmYeMODiFC4Y4mJp0ECpWRwpIWlJDIWcXmnKh2jTXxKl2wAuEzNDklXI84xtssK5KsKwQ2RjZY0RmxqFr9i4iJkhjl2O17X85TWyXmuXVCiBqk1EXTrSibxNhXqND/MJUWgjMYusWy54HEBQZ7HYRsR4j6bXsnQC8wGvXqrLy4kp5H6QIJdItFuCzhVhSdCKDoefOOJYViMzZCXJrLaMqrnS6coOt88JKXYhAFOZAJ+g8oAttowo5mghXNnqUSVEknMmFyy5NGogwvq+LRc60mpi2wWNU8YQ4BoTSidanKF5qwh9ItGGWAmidN1HVR+gitEzMbdsgxDMzMg50Xlomy7ICLOnjAqs1LmmvWALuuZZRjbEToKkeUcLSUqJ3DMdRmX5RfYrN3zd2pSQCDnRPIavFDFl0xDG6dAF4rtZjGFojFNFgefU+nT0Qc+ScjpvmIjZUYpicXwnEeYTUv6RqJkuTLQorYgl1KUxWpqU5xnZdm79YCAE43wh2LZs56EeUIGHc12W7WO02nt0WjCCVZqJUfOvyhwq0S1pKVgKScwcv4jMC1GWcE4ppTEFJxBtCkGvsYUW23FdB4R78zDO/yi6Q0bTi8bSJCkdxMCkpJdJ4lMzBOIaCudYA/16eC+Mf8Aan7QDKQD8Q83iyZZVM4KT0J+0Ie58jw+tRt1U+SovK8FzSDNWVEBg7AAbACg8oWqiarCtc0hxwpxHo/zgxNlSlIKnNOkMeHNou3KlKymOjUSrqlEAmchJIBIMuY45eDSOi19lk8kVJpPtOIvEZCApYByzPQB4oAh3dnZ+bOQZgACRQEqAy8VNR9RGHBEXvpvGqUNSs92vu8zO7wpxzAwQ2gO7aBoKuOXMs0tCCKIDfqE4VElywdwOkM5lpRLcAsWzHG/InblC1E4zFMqaAkgukgJctQ4jz5xf7wvpjNrvdFelLRWO1SraDKSnuZ6QSBidKtwCB9Irkz8byJ6eNJwgn5H6H+IzUmz8QMuYykArcEGqdiBtD+2J779RKwtYAxsGcgAEga+W0WmvIAJ8W3qFBGlpeu7wtJXJdgWKVZgg/WEtpJ8JcEVYwTeE1colSFKAVV0kgu75iFk28FLHGceoJosdDqORp0i61zXCh9y9r2VJLktpzM4B8TfQ810KrBrBCJpGtNoA72CZUx4BgNr0LCCpWue+Hk9IHWusVW6i08x8oJlSEgvMLj9qTn1Og6QxxN6rjIG6KPeAVPpvF0y3rV8mGQ6RbNmomMlQSkhglQDYRsWzHM1gOUn2jiaGhSs4cPqGy9mEtuTF9kK5H6g+EhxyOhOT8s6wRZbK9Vlhm3LnvAV52nhEtNEvi6nJzFSWIMGdx14Xmu2cMCHTSO8gB+/z1V/aC+DaJnCGlo4Up+L/crdzG17I3aiSiWqYP1FgFz8ANQltOfWMJYbvEyZKMs+JQStKvhcgFQOoj6XaEBzh8I05RTkkIGdm/K8y0AJdf8A2ekKmzFkYcYDFNMJAzbIk6v/ADGMvaTOspQlKELSsGqkEhYGRcF0mrUybaPotv4kBW4+UZ+0zO8lrkqpi8BPwq36HI9Ye19Pt2xU6EJHabmOELlkLDOoJOIo3BahAOoiizTKgfm0Obn7ILW8xFpAYNhAUC+r5U9YDt0kom7qSQC1MTUfqWgRh5GmxSUUHYZTzp5/bK+be8Qt6VBSVJFEnF5jKhgm4lhSrQXoooQ/uf8A8wdLuiep8AQoKFcSg6QWY4tFaPFiVhcQ4cWpI1SNd4lywSK8/vHRpB2Gmaz25CUogeeIP1YdI6I/yfCu1VMpOu3zyb6RrrNLQmQBOQSEhjgWoFicRcA/aMNec5SJYCPGohiMxz9jDLsveVs4gsJmu4dWQSc8VACc2EV8BhrGc7FQ1ppaKyWCxz5ZUJGFOTqWQryUVc2zzEDzezUjEMBUkirYsQPUKf5xjr0vHu0BAPA52KgSSaJ+WsTsc4ymnWeaVrLg4nSpIGihUEM2kPkw5Lgdvb+kVHlaW+LpUrAUS5YXiZRlDCopLAOgdanYQTYJoCguWgHu04MIIfFR3GhqYVWW97QZRmzpgQnNBqFHq2r7QVdt7WpCTNZUyWacYfyxKUlvX1iI5v8AIGuYTrvodQjawuIaEDeikKWpJIOKpRwunmFJLHp/iMteFhVLqzo0VtyPONR2hwTR3iJM2XN3HEk7gpSCRyLwil25TFJPIg/KLLm1Je3svTdlYSWOjGa6tPJ6gpKoP1j1MwpAO/zGYgi22QeJFOUDWZQU6VUB9joesMq/Vege5zdaVq5mIAjQv9IligQIKFmWsMof5B9KxbirAO13TGvDhYVuJoN7vCAD4jp9+mfmBAsqXTGXAfhLUJBGZNG+8TVaXKlKUXP7eF/MZDkGjmU3VJdLb6bsN/Xp7fn7pzJsKlgALGI8RBcFq1yZqe4ii+ezsyUkTDVJLFqs+XkYZdlrIqYCoKIIZCWBNGqCRkliznVoOt96TpSDIVL4QnAcQJJozuKQuQNlBK8f2xinSS93ejVnuyy8Nol0c4qdfz5RubKrxf56iM72asiJoUUpAmSmJcmoI8QGrFx5iHtslzZTYl55Bz9KRmlxjIBCxySAj1B5Qb4S3t/MZu85Jzg+1XzOCcOIt+awqm3ipVFMoHyPqIN2IYWgUUAerZ9qmIQgomTEhdFBKyA6WrQ5tC+3JXiSuq8VA+ZIYcXXeGdgtUs8JDh3CVZvoxFC75FodWq6gky1TFpCGxmSEDGVacZ8ADvSpg8PMxmt0Of66pmUHULF9nLumzFTCkBCAs94tXgTUux1VsM41FuvdMsBEgUHxkVJycDfnn0yii87Y4CQyEJyQkMkeW/OEFrnF4qyYx0hpmgQF2uiIVblPVSvUx0KCuOhNHqu1T6RZRMUf1GIGJgCSAz12284ovi1zky8GIkNhZBAw61LZvGpupcmUghMrEuuZSCR+3E3F0p5wsvS0iYsFMlCVeEhQfq4bMNG3AWFjS03Q2RtIKxCbuUSFKSMW506l2i6zpMpxm4rQhn0fpD2ctlAEBgpyGIyGnWApyMS1F6E0ZJbIUyzpBvlYDVotEqvOdNmqBJYDwjQbNDuw9pp0pKQpPfS1+OWt8KtCxZ3/KwMuWzOCxyoQPWJT5JYCgI06iILY31zSkGtlXNt2FSjJStEs/AshWF9HGY2NDvzGtGFfEmitRBkixEghDOSABkTnQPAFpsS0EtmM06jyzhuwo6hem7P7TDwGTaHh3X1VKJ+hgedYisuge4HzjyarFXJQ94Jm2jYMNAHp66xxIA1XoC8uGX8UDabKtJllaSMw7gg7ZZU3iozKwxStwXqGrCaUeIjaBu0DWlho8o0KJAckgZB6DoNInKDkCKkqpFtmWxBesC4Jb3ZQaX0O7L1ssqXLRLx4wBiAISVKIq1DqdwY8tvaGSZS3BSxoA4JcvmNicxzpCWTZ5U5KUqQpCgkfqhq0FMJzFYXdoLL3WAOtWIfEnDiU7HCHqGaK7pXNGhv503914KZxMjudSrLvv1SJktmCAsFRwjEoKYKBVmQ1WfMPG9t6kBJxKPQByDluPURleydwp7wG0y1FhiCW4c/iJpi1w15xo71KFTCUHEhYcHJ9+kIki7yPMTrwlXSAWUKo59I8lXN3oKgrCkeJShwj0zPKJG60SymYtwlv8Ap4jiWaMSTVKd9TpvHlovBS9gBkkUSOgjMkD4nUXX5Bce7A2V9lXKs/8A0kur/wCVQ4/+IyQPfnA1427V/MmBVzXgS2EKoaxXJL3fUlZuF5PmvAE1cXTKCA5xixGFwVZJjohHQ6kS2aXBiy12NU4oKVYVpNHyNGAJ0DkenoUZDRPu6RdERac7d0hri0pbe1wzLKEzZk4LKjhCADmxLhzRILaQusV4ISHWsB3ISpBCSs1DkDWDe1UudPCF94f0UngAqoZvi3oKRnv6SYQO7wjd2LNnxEcPtF1rI5zmbxwrbPrFo62WgoBVMdSjV2IB6Vdorm2jiyGSTyqBHv8AREy8M5OLLjL5qauJOg59IslyJRQpVcZIDYqMKUyzbnpD3RgIy1UWickJd/ERyalKxXZ7UFhSJ4TNw+B/EH1SpwR0EG26ZKSlDhwKdCN3z6wHOs3epJSAFMTQ58o5v06hXcBiRE7K7wn8EBarvlqrKUof2qOL0OfzhehZSWNDFmMiPJwxVOccSHBewYBl0Nheic9KDpDO67sSMUxaUnGGSCHYaqbnp5wsscpy6g7fC7FRGj/nKDk3otanVTkAwGjNExADVyU+bOMjeN1G19nyX7tTDZVR5HP5wFLsC0EBQZtmMNp95FqQLYF95MOIkOkj1B+kTNkrRInkfHG554C23/qezo+JOLCMIRJK0gtkVqUHV0S3WMzfV9rmz0T0uO6DJcJGEqOzM9Hq8QSjCklAOBNFKpirk5z9IXyZC581mJKywCioYqZvq1a5CsUmtzm3AD814wElPbv7SWhZmBa1TCpBwgBKeJsuED25Qzu/HJQ8/inZhBIUJX+4jxK5ZBqvousMtNlARLIXMyVNagfNMvYaYszyFIkZtC8Z2JxYbccW3Xn2/dATWyunWpSySokk5kxV3gioLiJMZtWlKxKqxVMVEgWEDzl0aCaNVCqWqBFmsXrygaaYssCMKsrjohHkNpSvqqFy2+IdGUPSnziZkpUGQsE6fCr0OZ6EwklzYulzqxXixsrdHahBoeEXMkkZ5iux5xX3EuYK8JLcSWq24yMTFqLMeJOx92OYjkygf+mf+J8XQHJXseUWo8W0u0NFRRHhVCbjXLV3ktQmtmAMKgP9r1HQnpFU+7kWhLoKZa8yAOE56fCeftrF8m3qlqJc0FU6giCJ15S1Kx92nvGoVEhJ5EAs/wDd+DQjnaBTjSlr6KVW3szOwJIwL3SSxGWhLehhdPk9wlRCXWASQlfSmEGo8oczO1AV+nMQUINCxJKTk7EaZsIzVuJxkFQWxopNQdQRr6wx8g/0TMy6+rEianvEFlsCQzBQ+7RmyWjZ2NKZoZRIV+7b7jlGd7Tyu7nMa0zGo0P08oJgpb/ZGOI/xuN9EpTOOLltpDO02jHQA8IxBmyyrTRh6GE6lMYIEx3Ux5tl/Dw9juFpPcO8zBezJkXWBBK0pBYqLDqxb3MLccG3Yp50ocx7wurRYyS4i3yKe3ld80CUCcSlhgjFRBYElsqjM5Qd3aJQKJOwC5lSVtoCckdGeDLeRLAR/wC4Qyz+1JY4OpYE+Q3hZMOgjExUxLixp9V40u0oL1S4gVUrERHKMU6S1ZEVLiJLxyM46lCnMMUTDWLpgrFJMEwKQqFCBJqq0gmYTFSZClFgHiw0IkKY9hn/AKOrVUsHYrS45GPIdkPRFlK0UtcTK4DTMieKMukhHSpsS7+F6ZtYtVMgS1SmZnpWGXUswV8QGx/cOR9RAlvsxDHNJyUMn2Ox6wKJjQVZbaRrnQvUEbEGhhrJnx6HULjR3XWBEuYQmYkFVAFFxlkCQQWhr/pEohjKA3ZZ+or5wIlEolxwHzKfTNPk/SDLYqYmUZiUhYALhJdSm+JJevMM42jYwGJhILT88lwBVU6wyU5JPJvvGZ7VWZMxGiVJPCXz3Bi68b2WEoU6pTrwUZQUdc6s5GW8GTrclX9OEYWmpZaymW6VJJGShwvR9B1MaTgToNE+IPjeHAr5opCgQCKOPJ4PlAAAEMFODXMMwPrE7TI7xYIqceEtu9D5/SOvUMstkCw8ollFthekjlbKAQl86VhfdPvzgzs8sptCFs5SSquTgFvdortOh3DekG9nZLlatAG8zX6e8KxThHG53khxEmWF5PSk7mKJU5Lk1PU1jwiJKFREZpjzNrzCrUqKznWJGJBNYYuXoETlCPDrE5IofSBK5QmKpFOAnKDDJYOfzrtC+8757hBKUgkebcy+Q5isNjYXEAKQFfMs4SAVEDrr0GsKbwvJQdMt0DLF8auh+EdIX3leom4VFJxkOWxEZZVJMAC1ag1jWjhER1F+aOlYqzDb3EeRV3CdZiX14jHRpZWI+7K+g44mJgi5NlCslD8/NI9tN2zEAKIdJ+IVSfPQ8ixjypiKrjVUlWUSBpFB2jkTIXlXK949TMigr0849eIyqEwTOeC5FpKcj1GhhMFxfKnQOXLqFyj2hu8TUqX3mFISWBGS2LOAMqkuM+WQx0m0PwhTJcqRhI4SrRiMuXKNzLm5ggKBDEEOCNiIQ3p2dZBMgOEnFhB42JDhmZQGjVbQM8bODxzXANkNEbef8qzE8coa5pYKJiz8JQfPF/mF9rtIUrLM5Z/hhndgP9LPI/t9j/MZxMxpiTsoH0IMaMJqMBbGArJqrLdiSvAoEFJYpOYOsai5ZOCQl81cR88vZoXqunvCpWrtlmfz6Q8mKZhtRulIodqucGNb1P5Kv2lJ9Iah1l2jplY4jeLFDKMcLIVWkcRWPQIMs9kKlAAOrb7n6fKCUoeTJKshqBrXkBmTyEMv6YSxxFiKkZkciRQHkPXSGIQJHCjimmhXojdKdjuYzd832ZU1KEIRMw1XifDi/a4OmudTyhscWd1KfIIW9bco+ENtsByEJFSyamr+caKz3umcSFS0pJ+FCHHJj/DwpVZp2IqIloSVKYKIcB+GiHLtu0aLIWgaFSAs1eqMKg2gPvSFiFkK3jYWy5ZkwVUgtql3HlhDwmTZO6mkv4XDajQuRSLsTgG05GCKXdyg1Zn0pT/yjoqMomrR0WO8d0XZ19GExqQbYrwUg0VQ5g5HkRlCS0XvLx92twoU7wVSoihcZ+YeLhM5uN8xGC+J0RuvdV3Mc1aXuZU8EpAStvC+f+069DC603YQogehofMZO9NIAROOYhxZb0ChhnOaMFjxp6/uERbT4gotKpkkhnH89N4oMaOdKZOi0mqSKpOrcjnQ7wvnWVySNRiAOTa88njjhr1YbU5uqXAxOWqJTrOU5055j1+7RSkNFV8ZboVNImUusF2aZzhZLXWCJEykJLFCO7hBEwAMZlVga0bEBvSo894wyLBhnEKyQfcRrTNIII0MKL9ZJpm1TvUsfRo3uzpy8ZHcLRwcrtWpdYbzWmY1CCG4g7cxsY0E9PEeXvGOSeJxnGsQSQOg+Qge1PA31R482AvT84mhDjpnyjkJDOaDT7DcxNAfkkVPL7q+UY7WkrNVlnklRZHr9tvn0hygCUnCggK+JRYBPJ8n+UJZduU+GUMP93xeunlXnHWm2CSRiZczPiqEjRxvyh8bA45Qi4tNlrwoJTQHOaXAHKWMyeenvGYmLkgnCjHzWKejl/P0jrZeEycaktHSbLvGo2MAU0fghtRtVpXMYZJGgoPQUiMizElgCYZWW7cVWZIzJ0/mJWqYEjCh21ORV/HKHABuqG0OZuCgYZOrY8hGGtoaYpssRb1MaqdNRKBWskn4EvVSjl5OanaMxMTqM9IEEvslNaNF4mZQV946JpuZZAJUK1qa1joZr1KPKExRhdKlJCg5xJcp0ahEa6VdiGHdklBFHUeE6Pn684yt4yUguAQlego2lD+ZQwu++BZsAHGG4k4nLnQPpk5MR3RdbSdvxRuBIpGzUYSx0p+NHjj8LR6EKmTT3YBRMIZIIKkrIqMIem5y1gedJUnOM2aAx6qq5lJnYLeqV4XKTmknED5PTrDVOGYAqW7pLmWfEAfEBuIyKlHRoKsfeJIKQpxs/wBGhTHObshpaEJrhOhw9QeJJ9IDm2MfDR6tp6QVJnmYONKkTKMSkhKiC46GKppIcYS7g5FgFZ+hi0JGPGqjUbJYEHZmd9RTXkPaJAsItWhYmjCCzeJlBIIJq+0FTEyyci+rcKSd8NWinJEM2iYNUDLXWPb+sOOSmYGdJKDzpiHo/vEJmDJOIHqCPk8NrLLBkqlqdiQSQWfEAGTuzB4bhSGS35FNgdkeCsB3WEuuj1HPlGpQlgCfTeMnarUVzsCQSlJZJzbmT7Ro7JaSGcAqFKvTyMWcbcgAVrFOz0iFzQamgFH0HIfeKLTeYbAkBtzr/ERmW1SSwp0/PaIW+xZTEjhVt8Khmn69DFPLWipFUIvOYnIt0AH0icq9pgLu55gH6QIZcQUI6uii09lX4vM4T1Qn7QfJvpC2xyZZ5pGA/wDjGSeJJmxxLx4ShNraWi8JSwBxIA0GEjrXWKl3UlRGCclT/udJ93EZX+qi2XbyIJs8o8WqhLr8uy0d8SuRMCQr9NSGmDCCG8Ds7OeZMAq4V8QbDpzzaNFNvUtQkecCC+C/6iJc0ZfqJCj65xdbii6gQnZwUhVaFEmp9I6HhtFl/wDrjymTQPIY6R0N78dVGnVM5+ApURLdJDAgLmLyzAS2HIVO2sLLsUAopWM8gQGJfV463pmTl4JXeUzwcyTpn6Rqbg7M1E62HEwGCU9BrxEZ1+GGTOa8A7H801zxVlLuzFzTUTTMQMEoB8aiUDEfhDeIPUhjl0hnIscqSWCpiwKYSQJZOpYgkkvm4h1eNvKqZABgBQNsBCZaHivPK54rhV3zZlXMtJB/SAl/7Usf+7P3iyzFbVUfUxciXRmg2XZgkOqnz9IqBlapVkoeUowUEKIcA/nOIqtAT4UgczU/YQDa7YTmonrAOlaNlOVdbZhCSFEOdAQaO5f0hZOnxTPn5wOh1FhmYAOKYAibtSVTWdk/GSHAGfrRhD2zn9TCkfppBIA+Z3MC2xAlIEpOYqs/uV9hlB3Y5ONSgdiPYwAcXOAC69aWbk3amVOWWw4lONgk1DV/GiE5WpoB7QxvWztNUa5E9GYekIrTPxUGUWRchCIknVei04sxDW57wSgKlzKyls5FShQyUB5sRCaUiDbss+MkAakk6AczDXxilGZMbTdNMSCFoOSk1/x5wBNsBGkStBCFfpLJGpyrybSPJV4L1OLrWKeUt22UZeiCn2Q6wOuU3ONRPsGNKVjwqDvtuIXrsBegpAiTWkN9UiWIgp4Y2myMWgJcg84cDwpQqjA64KWloHmCHNXKlo8jo6GqV9C7IVQpWuJvYaZQ6tiy2cdHR3/q/wBUM3iQUey46OiCko+ypZJOoFIgVE1NTHR0Vp/EnN8KAtSjCm1GPY6KzlyXzTDrs2kd4A2x83jyOg2Iwh7YslSnOp+ZjQdhj+oryjyOgGeNvsgb4kH2nTwq5uPKMcg0jo6LeG2+5EUXIOXlDK2cMtCU0CgSptS+sdHQ6fwhQlyKGLFpDE6x0dCG7LuVqOx6ipC0mqQQw65wRMlJC2ADPHkdFZw/zNRP2SS+AyyBQPCOcHKnjo6DaPrPqlhL5ggWZHR0WGKUNHR0dD0S/9k=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68" name="Shape 168" descr="https://toptropicals.com/pics/garden/c3/5853.jpg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69" name="Shape 169" descr="https://toptropicals.com/pics/garden/c3/5853.jpg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70" name="Shape 170" descr="https://toptropicals.com/pics/garden/c3/5853.jpg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71" name="Shape 171" descr="https://toptropicals.com/pics/garden/c3/5853.jpg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72" name="Shape 172" descr="https://toptropicals.com/pics/garden/c3/5853.jpg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73" name="Shape 173" descr="https://toptropicals.com/pics/garden/c3/5853.jpg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74" name="Shape 174" descr="Alpinia purpurata, Red Ginger Lily, Ostrich Plume, and Red Cone Ginger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75" name="Shape 175" descr="Alpinia purpurata, Red Ginger Lily, Ostrich Plume, and Red Cone Ginger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76" name="Shape 176" descr="Alpinia purpurata, Red Ginger Lily, Ostrich Plume, and Red Cone Ginger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77" name="Shape 177" descr="Anthurium andraeanu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990600"/>
            <a:ext cx="4058477" cy="373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Shape 178" descr="Image result for anthurium andraeanu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52362" y="3429000"/>
            <a:ext cx="4362987" cy="3067049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Shape 17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 lang="en-US"/>
          </a:p>
        </p:txBody>
      </p:sp>
      <p:sp>
        <p:nvSpPr>
          <p:cNvPr id="16" name="Shape 184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Anthurium andraenum -Anthurium</a:t>
            </a:r>
            <a:endParaRPr lang="en-US" sz="45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" name="Shape 727" descr="https://s3.amazonaws.com/classconnection/570/flashcards/996570/jpg/light_pink_barbara-14D69600CC36924AED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096000" cy="60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Shape 725" descr="http://sherwoodgreenhouses.squarespace.com/storage/Grenadin.jpg?__SQUARESPACE_CACHEVERSION=12335420149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19851" y="70728"/>
            <a:ext cx="2486024" cy="203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Shape 726" descr="https://o.quizlet.com/s.ICC5I2jc2IvnkJD.aD7Q_m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19851" y="2294106"/>
            <a:ext cx="2286000" cy="17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Shape 72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40</a:t>
            </a:fld>
            <a:endParaRPr lang="en-US"/>
          </a:p>
        </p:txBody>
      </p:sp>
      <p:sp>
        <p:nvSpPr>
          <p:cNvPr id="6" name="Shape 733"/>
          <p:cNvSpPr txBox="1">
            <a:spLocks noGrp="1"/>
          </p:cNvSpPr>
          <p:nvPr>
            <p:ph type="title"/>
          </p:nvPr>
        </p:nvSpPr>
        <p:spPr>
          <a:xfrm>
            <a:off x="4723995" y="4519697"/>
            <a:ext cx="3914167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32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Dianthus </a:t>
            </a:r>
            <a:r>
              <a:rPr lang="en-US" sz="32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caryophyllus</a:t>
            </a:r>
            <a:r>
              <a:rPr lang="en-US" sz="32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cv. – Florist Carnation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Shape 7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Dianthus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caryophyllus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cv. – Florists Carnation</a:t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4" name="Shape 74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41</a:t>
            </a:fld>
            <a:endParaRPr lang="en-US"/>
          </a:p>
        </p:txBody>
      </p:sp>
      <p:sp>
        <p:nvSpPr>
          <p:cNvPr id="740" name="Shape 740" descr="Image result for cymbidium orchid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741" name="Shape 741" descr="Image result for cymbidium orchid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742" name="Shape 742" descr="Image result for cymbidium orchi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272" y="3467910"/>
            <a:ext cx="2419350" cy="190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Shape 743" descr="Image result for cymbidium orchi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52736" y="2156620"/>
            <a:ext cx="4978399" cy="37338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749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vert="horz" lIns="0" tIns="4570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Cymbidium cv. – Cymbidium Orchid</a:t>
            </a:r>
            <a:endParaRPr lang="en-US" sz="45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Shape 761" descr="http://i281.photobucket.com/albums/kk221/KAKTUSARNICA/DracaenamarginataColoramaSmal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544" y="1622898"/>
            <a:ext cx="5314949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Shape 762" descr="RED MARGINED DRACAENA   Dracaena marginata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43600" y="3048000"/>
            <a:ext cx="2247900" cy="2724151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Shape 76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42</a:t>
            </a:fld>
            <a:endParaRPr lang="en-US"/>
          </a:p>
        </p:txBody>
      </p:sp>
      <p:sp>
        <p:nvSpPr>
          <p:cNvPr id="5" name="Shape 768"/>
          <p:cNvSpPr txBox="1">
            <a:spLocks noGrp="1"/>
          </p:cNvSpPr>
          <p:nvPr>
            <p:ph type="title"/>
          </p:nvPr>
        </p:nvSpPr>
        <p:spPr>
          <a:xfrm>
            <a:off x="478022" y="223737"/>
            <a:ext cx="8305800" cy="1882184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Dracaena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marginata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var. – Red-margined Dracaena</a:t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Shape 774" descr="data:image/jpeg;base64,/9j/4AAQSkZJRgABAQAAAQABAAD/2wCEAAkGBxMTEhUTExMWFhUXGRsaGBgYFxgaGBgdFxkYGBggGhcYHSggGB0lHRodITEiJSkrLi4uGB8zODMtNygtLisBCgoKDg0OGxAQGy0lICUtLS0tLS0tLS0tNS0rLS0rLS0tLS0tLS0vLS0tLS0tLS0tLS0tLS0tLS0tLS0tLS0tLf/AABEIALcBFAMBIgACEQEDEQH/xAAbAAACAgMBAAAAAAAAAAAAAAAEBQMGAAECB//EAD0QAAECBAQEBAUDAwMDBQEAAAECEQADITEEBRJBIlFhcQYTgZEyobHB8EJS0SNi4RRy8QeCkhUkorLCM//EABoBAAIDAQEAAAAAAAAAAAAAAAIDAAEEBQb/xAAwEQACAgEDAgIJBQEBAQAAAAAAAQIRAxIhMQRBE1EFIjJhcYGRofBCscHR8SPhFP/aAAwDAQACEQMRAD8A8UTeJUqgcRKDANEO1RoGJNNIiMCWSPGtMaQY6EQhwUxyRE5iT/RrIcJf1D+zvFakuSnSAo2gROcMY5EpXL2i9SB1x8zkJjakRkYXiBka0NGkoJIA3Le8dzBSCsplhUxzsCR9PvF3tYGSWmLY0EtrWFony3HTJExM2WWUn2I3B5iNBhT8+ccLAY/jxmcYtVI5MZO7PTcLOlYlHnyAA/8A/aVulW5A6/O/OEWIwpCqcIDN7lvrFRyrM5mHmCbKOkjuyhyUNxHoWBzrDYsBmlzW4pZ+qeY7ewjhdTgn08nKKuL+3x/s6EMimqfI0yDM5qUHUo8KS4NRQ0pCzP8AAYXGkmbLCVUZSRUG3xJDjmxcRvMlKRKmabkN9IUeFlaS6iACtyTyH/BjNhcoqWWL+CDm+EV3Of8Ap+tAKpEwTR+2ym6GxPdopq5ZBIIIIoQQxBFwRHu+KMpSiqUe5BoTvw2hDneRYfEA+cCmYBwzZaR6BSf1flo6fS+l3xlT/n8+5E2nTPKAGB7fVolwQDl+RvalTXa3zhznfhibh066TJZ/Wj9P+9NSj3aEoI0kgpuQxvXfqP4jtwyRyRuLtBp2chBUwA5e4BH2jEVHdvTnEkiYUEFyDt9PvGpSxyqLBoKyzrMUEBBJun8DdI1LBYM5Krv0Lj5c+Ud5jMdKE/tfaoc6jXk5MQhdXptTagYxa4IdTEUeMKKe/wBYIQnWnh51G/v3+sceXFlHCJbj8feNLQQggc2739rfOCZUinT8/PWCJshSZK1AEpKkuWoGdvW4igiLL5JmWD26VLWjoySAUkG7Ft+JixPaN+GJZUZjXAfqxB1MWvQfOHZwGnQCoXSQCQEj4i5O1BAt0yAuPyxKF6UElLJb4nqkGukM8ZAWd43XN4HCANKW3AJYlvy0aiIgkjuOUG8dAEmlYtkOwY5MGysuUaqIHzMG4WWJZ1JvsosSO37fSsJlliuNwHkiifLPCk+YnzFtJl7qmUPoi/u0cYrLZCUpMta1ku+oJSLtQAv7w3yyfhJlMRrSo/EoKoTzqCxhrgvCcnEIUcPiAoj4XFeyk7DrHPl1M1L1218tvrv+dgXKUvZKciWBs0T4RIUSkkCjgnmImzTLpuHXompYvQ/pV2O8ATBuIcmpq0+e5nd9w6dli9K1aQdIBLXYtUcxs8LU/Cqx73Hb7w6y3MnBC35kpuOcLM3liXNPlvp67/KnaKxSlqcJfIlAesuOlRTl9YtcrJ5WKlpOgS5hDlSAAK80ihf3ipPZouHhWcSlN2DkHk1CGgescowUoumhuJ0ysZzkE7D/ABB0/uTUevKFOopZqEb7x7GVhQ2ZvfvFD8SeGwAqbIsKqRyFyU9OkD0fpDW9GTZ+ZqkgTLMX5iSFfEL9esEqS9Ir+Bn6FBY2uOYN4tAZgoVBDjrG2aqRyOohola4BVSS3+IgkJOokPQ/S0M5nCknn8u0DISdIUBWn8Vi2t6ExnsWXJ/FcyVwTh5iWvTVTmT8X1iwpl4XEIC0NezaSCLu0UMJsRUl4mQZso60hSebg6T35xy+q9HY29WN6ZfZjcXUyW0ty9Zf4bkq1OkkDktf8wHj8uVLLSJhWAKoXVugVAOX56WoSDuHhhJx5UGArHHlDPCb1O15M3xkpR2QD/6h5YWtToYcewAFG0/qe3Und48uxChMVNWEhA1OEhgEgkhhsLx6xnGVTMXKMlKUpZlBRerGtRd3oIqc7/p7iA4SqWo7g6gbg3ALR1fR3U4MabnKpPt7hyToqy5ZIT3iBJZXY+l4tGM8LYtJSTJUQHcoKTQkmgdz7bxXMdK0TCC4Y1oxBvUbR2MeWGT2Wn8C2jWZzdSvzkIiAv3jpKdSqUBNIJ8ssX2sW/Ght0qIc5Uq9N6cyWJAY9QItGT5LMmB5kreupbWZ/rtFPkLIJUCzMR3BpFlwOeTkylTQ5AZJfY7G/IX2pA5Nf6S1XcnVi/LJHlSyl6ODZJBGkvWl+8H+If6mDJMsIW+pWkBgGNyPSEasHPmr8woXxjzCo7XBd709aj0s2BImSlyXKgEKSxfUFCh9iNv3CFyuNFppirwVgyJWvQFaj+oGgqKH1L12EReJJJXiwSkadKQGqCAmpA2szdIe+F5w/00pKkV09C4AL02YitIPzXKAqUnywCUHUHIrzr1oPQQOv12XWxR8RgdS1MtgksxBGwJsOZMZG8zXOM1REpYs40mhAb7RkOpgkMvw2RVSgprpSQFOBu5ce0SysKkHSEhP+6nz/mCfDPiMFSZWKAUDRM0/EnkFKuR196WtONyAqDI0kXGrbo945ubLlxyrJ9ewqUJMrowCFILKV5iQ5QQGpQ8QNPaAJ2EUksQ1qioL9os0zwwsAFVA+xendnaJcNkBA1IJ1f3DhP3Hq/aM/8A9UY9xfhspykADrG8PNUg6kkpUN0lj7iLBjMgmOpXl8JsEm1rPftCHFStJIevz7EXjTjzRyLZ2C4tDpfimdMlLlTQiZqDOpPEKM4bfeK6+ntGKSW6xk8PW45/zDMeOMPZXJTbfJESUlxcROud5mrUKkguHJSejm23tAxL05WiJJr3h2m9+5VGk7iLB4XnUWglj8SfXhI+kQZVkaprKmKEqX+5V1C3Cnd+f1i3ZZkSEn/26JcwC6lElZ/8gw9BGPrOpxqLj3+31DjyQ5bi1KlFklRHIEk3EMUoUBxIagJJBFaOI7zHGTEaQAym4gC4ezUjiTPTMBIUoTAHKVOAWuG3ezRx5Ny9aqX1GrJWx5r4lwQlzNcsNLmOQP2kGo7bjvG8gx7ES1WJ4eh5dj9e8X/PsmkrQiYJfAXJD2sKD9NaGKlmHhkLdeHcEfpqQexNUn5dY7XT9bjyY1Gdr3v+QckVNOMgyfUehp0jvLcOZp8tKXURRvr0hRJzMBJC3CxQgg7b+sWjwnLT5KppOgrUwu5SntYan9oLPmnig5Nb8HPXStc8DWXkARKfU63sae3OFOIxcxLuDps235SGeOxWui5hAFiASfS0JSD35P19axysTnNuWR2zRUY+yTYSXKTqndAVS6m1eFPM8hu0O/DGIlzpCSRxfr/3D89oT4JRBBJt0h1Jw6JYZA0BQ1MmmzfaB6lpx0u7vn3eRqxSXctOUYxEk6qMzN0jrNcySp9AD8zQe8VVaqW9/wDMYMQC7qbpGJ42412HOYwkzVJJc36kgeptA2c5VhsSCiaE6tlWWOyvwRBNloIBBcm4f7CO04U7AqBts0WlpakpUwbZSMV4Wm4dRYBaC+lTMT35KpbcVG7JxN4iAKlRcNT8rHr0slSTLWmjEFKjX0cexijIyryswCFV4VLdrglqC3J+ReO90PXPMnGftJfUhURl6zrLGxLchcf8Q3yuT5YbUOOmpqBQqA/qfwxZc0WnUnyxRKtLhP6m1JFLuQIQYqcpWlKUBP8AVIoWOoNqLc2VprzBjoqTki3sxnLKgjQtw41NqZKmJLFt2N+aYZeG5iVCYRUpUwLbkBRc/wCfvCETNJw4U5VqINRyUGBPU/aD8mxSfPmINNanJNCFBJoa0oAG2aFtNotbMkyjHpExcpmHHpHP+pQAsz8RA/HfSSARqU4qBuWWxYtyINbUir4TLyVJmanKh+0gPNUDfmKjukRbpyTpLH4gKAjnd/V/QQMglZ5r4oL4qZodgQL7sH/42jILyzITNRr80ByoHU70JDvvaMjSpqKoCm9ypCLv4P8AFBGmTNV0Qo78kqP0MUwSw940RFZcccsdLJwe4px1AHKT6NA82eu6SpXPTeKV4V8R69Mid8VkLP6uQV15Hfve5yJxTyji5OjalTI2AKl4oqeWkhzXWqo9D9oYHJkzEgTtKjzAc+5icYkxnmk3Ji10yQCSFuJ8KyFDSFrG7BmcUeu8Kx4RKSQiaFJNCFBj7ikWZU7YUH1jibi9Ic2h2lpckcUeeZj4XxEsulJWnmGp3h1kPhCoVNKSu4SocIJs4ufX2MH47HCYpnOkFgLPzNq/KO5cxIdSJoC0ueIElVg1aRnz9TlcdMX86EWr2Csf4emkuGUxqzv1NYCwazLWACoF629R7Q7yHNlFKnWCo7aa9CawO3mqVQEqvQAv9hT5Rz/EkrjPsW4x2cSTGykI0qBJSRdzQ3gSeUlXmBaQoUZ2em/8wVOklKWIU/7bpIbrUQAvDAguliQelfsXgcdeZHyHyVoUAu4IIWjZJ39C0KJklRdQOlnoKfP5NGYDEaFjzAdJpUX2+REHZqoIcD9RBSe9D3hiThOl3DW6spOYZeZpSA3mKUQ45PV+gqYt0qSEICEkMkBIG7AQPlcriUvdPCk9ySowwWh78vpD8+ZyqHZCZy7AM2WSHakdYfCPQ/xBXkuwuIaZFlXmuo0Si53L/SESy1EXFNukAZXlZUq1vU+0GeKsMUSZa9NixHrzEO8ZmMuSkJkgEmji1Ou8R4vDqm4VSZgr8XXr2hUJNyU5cDlS9VclBk5uHIKQ3JQce8TysbKJLS0js/3McLyoluEubMXf3F/WB5+XKSOY7GNtYpcA6mWLC4zhcJpvpZx6HaCBmS3azdPkR94qmGnqQQXKeoiyYXHhSCFBKu1+7RkzYdLurGwyvzG8jEiYk8Bfrz77RXsZlijMBD60upNBWjKAVYuwPpDvKp4sk7b79+cHIYcNjd77xmx5pYJ3E0Vqpnm+KxKVS/LtqGoEDj1JPCXboT0gXMZoVh0KKySyVijlJKgVDW/FY07Q/wDEWGEmeWSdKgVJ0gWmfEA+4UFEdIq2EzNJE2SuWCCTodtKdk+0esw5PEgpLjkjSJs9WECTOpwrBDNxMSVNyt1eGCFShI81PIrD6XCnP6d2I7HsYrOeYmYZaQokJfgFOTPTo1OsEHCnyApIOlMtRVMIpVLAJ6lRvtDtGysllvwGaSMRJBU6E3UGcDSrUz2CXcVag2pBOdZiE4dZljjSCE8jQVHNhFKwGYeSlCQkEaOJxzY2O9X9oZZdnKQg93FruzkHe5oYjgkTUwaQFSpaELOksSBqILFSjxAG5L+jRkIMXO8xalqcEmxLn5mMhmm9yrF4MY8ajIYQ7SYs+VeL1IZM4GYB+ofGO+yvke8VcCMBgZRUuSz1bLM8kTmCJgf9por2N/SGxWGjxVJIIIoRY7jtF58OeKCQJc9J6TAKH/cPuPaMeXE47oFota1QJiMItblzZ2rZwNtz/EMcmlonKKgoKQm7FwTsPvFnwACpc3WlJGxI+HtHI6zqWmscee5HDUjzRUhWojkzgh97CDThgtkpSUMSNn23LPFvny5CWoFHYXf6wLicnC3KUaHe778h35xmee3QrwWuCsoyslYQCwVbUAPmDSJ8Tl86TVRSoAUZQFR63hqvw7M00USrqohh02gCZl8wKacNKWd3JBbqnvF+I3u39gHBrsHZZnDp/qpPeu9LwTj8tSvjQb2ND784XycGgJPlTAT1L+1PlG0ZgUaUFNzyYFvoYyyj614xkXtUgXG4YKF3WKkbGATPC0aFFmLvyu9dhDnGFK+JJZQ9/aF/+gRMcm3TeH45qvWCa32JsuTrQDLGpLOCLFy7/nKCVyS4SxBasN5WG8uWlMoU0pFOTJZ/U0jrFYMA8S2CQPNVvVmSGvCnNuTrgzSjuJlSwBUuf2j7n7QZLzAhHliiBUhIqejiBZ6gpRKQybUHZ/WMIDgJT/mKatbi7rgNwks6wSwNxySNvWLBKlUuCVJI071BUC3p84WSylKNIDlwSefT0+0NMoJUpyXVcnYCxiQndoOPKKeuWvURL+JJPC9R/MMMFi1rS0xKXt3+3pB2b5TrdcolK92se47wtVNWVJQE6VtV2ZXYtXsYU2pqv9/wfvBgua5GDxSx/wBv8QiGHKSboNmLh/tFrwuLUCUr+fTmPvEWMwhmOUmvI1Br7iG4s84erPjzBcYy3iA5Jh0zFFK5hRMHw0FexhoFmWGmFzavSFUrCKUtnSCQQHLpsx7GI8fiMSlQE1y1A4+5FYKcPElSf57i4S0rgi8epWnDhe6CHP8AYtQHyJHuY81QlLK2qW949Dx2KmTcJPTMHD5ayDy0h2+UecYPDqUojb8H52ju+jLWJwfZj1LVuTKkTFylu6kodTtu7GvX7RYsYgyMD5SgATSz34/tGsJgyAiW7CYhfEaJ1XA7Qvz7MFT1skcCVGr0NgTWgs8b09TovgDwknUdRJKQK87h/wA6RDPUgElIo5p9O14Y4HHiQUDQVEsohwXGzBuEN9X3g/xDiJCpJV+qYxA01FKVjRQvuVBcwk0BH52jI0gvufSMiBELxgjUbEWWdPGzHLwRJw5+Ihht1gW6I5JIIwWEJJ4VEs4ADnnWGKpaUpSszUKKroTqKh3cMDAEmaQQQSkioId4lkoMyakEnjUkEjdyAYyztu29hGq9z1fwlhhKwsvYr/qFxxcVqD+1od4bBKIUCo6VXSKbv3gXCagdNADYcm3JsB0hlImqcJLK6x5hyjOblLuaLJ5coJsAI0rEgFiYgnzyN/v9qmADMBV8Seodj/MVPNW0ETUMV4wbEfzEYxQUGUU02IrC+fgpS0jhr3P1eIVZYkVlheoM9T8oQ8mvlguTCcVhErcyyl7WHtAKsGUh16QG6H/iGMmQsDUrha9n/wAxV88xxXwhwHZjv1P8QWGMpvSBJpbmlT0rlTVS7JOkNzZ37cog8MYvVKKVGxb7/eE+DxflGbLUCyvcKFjA+AxRlTHukqA57vHUfTXCUV7mhSnumennG6JMsi9f/i6Q8Apwy1nzFhWlRJJADlrtBOUYdM9SUuCnUC1yX2fao+sWHxCoS5OhJ0khgANgz9hHMUXTaLnG22+CsqxSR8IqaITRk8yeZjvL0DUoq/bw0epoIDlJ4nowp8oOlo01NxWBltsITs71cRSLgtyd4c4GemUggVKmc7MLtzrFfkJdbrPCKnrBuAdaxTcUZwLACJTXDLTp7Eee4lUqcopJZ/RjHKMUJyWVXtRaeo5wV4ukBM3+4AU5hhb5xXpayk6k7+xJ+h6dYksad9mmOcmnRqfKMpRSf1B09RDXAnUh0qq7Vp6H5xtMtGIlsoKStNlAOR0I3EC6JkgaVpuDxAOFdR29/aJetV3QutLtE62CgpaHAO1CD1jM3ma5ZDPXhJFjyiKVjWNqE8X8wxVhkqBCQSqr9G5fm0LktEk2Pxy1popOPnacLiJRd9Ew9PgLxRssWBLWTcBJHUEkH7e8ei+JcCoSZruVeVMba6FD5v8AOPL8OGTU7FJB9xXoRHpfRjUscmvMvGmtmOsTNK0JBUQEgEVLCoFIXTEhA02Ja7FwfpHKCCOxNt6Aj5gwMskH0v0BjqRVBslwUg+akc1Bn3r/AIjnFg6tJehIb1MSFhoZRe7ftYA/V4yaSQFk8Sia7W3PtF9yyHDpLU/LRqO0ra94yLKFsY8aifBYUzFpQm5N9gNye0G2krZCTD4UlJmGiQWH9xu3oKn05wfKcuojWAAHqw5VH0i+4HJsHKlpUsIOmjzFAjmSA7B72hqjMMMsFIMtSbEOG9uUcvJ1ie6WxUsd8s8pWG5V25RY/AGG8zFh/hQkqPKhDdql/SLcnD4eYngEthZiD/xE+R4ZEoz5plgkJSDs9Tfnb1hOfqW8TVFLHW46lY2WNRUoBNq01Hkl7iCRiXapD20VptFWkSxNxClzjeyQdIZvkG2h5JwruXEtO7VfkXOzc2jiT9XZMtTslnYmSSQpSm5aiAdtrRMhEiyEO+4cn1hMMwkyFHjJTyAd681W9IHPiMkKEuWEh6GgNe5vA6JtbLYHxEuS0pkS0FgkPtt9YlVPCEkr4W7CKrlMybNLknQkEkg2G+1Y5zHHlRYHgs1ye/WKjCSlRHmSQXmWLWsh6FThL8lBvShivY/EpKUhSa396H6Q1MvUonYWD9awtzNCAUhhqIIVy4qpLnlDsKWpIztt7laxQq961PeBsUGJA6EPyIcQ0xskgJH+4kdt6QsXxO+1nvHYxuwSyeA810zhL+EqDA9QrWH+Y9Yt+ZT1LGpblZ9gB/MeS+YUqC0liC46EVj03AYgTpKZgsqrci/ED1cRz+u6eprIuH+5HLaiTDop/wDIuWpv3rEiS99/wNGGWzdaR2rDkM6SHJbsD9owN2wDEy3D7CHmBkmRKVOLPQpF6m31f1gHywAJbiiSsdXZh0LAX6wTmIUoS5Ipuvk91OeQpAa0mNjGtwDxbrKJU4l1KFX3cmK5g5xCiHY8i9+0XzxTJeTJ0j9wANiQxY92MUfNcOCkTkAhFiP1SyaseaeRjVW+l96+6sLJHcPwOcpl/GC+6h8n6QwxKdadIVqQqqWNlG9Iq6MS/wAQBcX2MTYSd5aCyuTA1F7dDCpYKdrkHXapjDE4dUpQQscQq5sQdxzETYXONKAAkO9+guH5/wCINxc5UyQErSxRSoGqtQ/rvyJhVOwulQ5KGoEbE3Bb8rFPTLZgpuLuJF4ozBMyVNKT+hO1SVKSO3p3jyzG4UoKwaMp27gqj0XNsQlMtKbHzdXcIQSQelfnFTzKVLM6WtQBQoaSxFHGmp6OfbrHf9Fx04vizXB2rEOHe2ygFD0JT9XgXETHYgfg/wCYtwyRHmJQCAChR4jbQQFAHm5cc3EJM1ShKikJ06Cbg7nr2f1jqp7hCQKYu7f5gubiP6YSHYN73+r+8axEoMwFdjzH48Dy1EE9Gf0MHyQ7Th1F/wCYyD0CWQ5UB6xkVZBTI0vx6tO+ln+cOsBOw44UuCqjqv2dmH0hDGRWTHr7lNWWpMuWj40rZO50kVOzUMRrm4a+hTkvU0A6sIVYKeVfGNQAZ3Y++8SKQ1w/JjGXwqe7f1ENUw/DYuSCT5dBYOXUepsBFx8IZgo4aepWkalgJAsAlOq2/wATRQUSHdVByFfl/kxevA81EqVqbUBNKmNP0IG4L+0YuvhHwvmiaqQbicbMLL0gB6EJcA1u94BxGMZxVwaly55dvaGGa50ualSFABIU+kfUk37RzgZHmMFr0ywxbc9hyMc9aYRtoGr4BpM6ZMOlKVzSWdwfrtFiwXhtZUkzQEDdILn8pDPLcKCE+WNIdt339TXaJE46kxbEkK0IfoeIj1HyMZpZtXCob4ajyaxk5MsLQhkpShYI2JYf59oqWGGpIO729Hg/NJikpIUSSssfqpvWCfC+AE6chJJYVtYIFPegiY1t8WLl60qN4XK5iWCqAgGl7h37PCvPpKf9QsAEAMA73AH56xeszwa0zBMIolJ0gfqNz6MPpFFzpQM9SgX1KqQLMatF47WRp8l5IqKFhATNZQqlLEdyLdWhPi0JSVAVc8PNLEuCD3+UNZK9U11cWo15u7xBiZKddRzfr35Rvxunv5ChERSHfhfNvJURMJ0FQDftNanl19IX/wCnUtYTLDqJoPzaHONyXTJCCeaiRuS2p/t2h+acHFRl3DUb5LnNQ4BSLMebtc+t4Kx7vLIcJKaA9y/uXhX4UzRHnIlqcEF0lVAeQ7j7w3xo2ccJVTcOr/n3jh5IODpgONEuTEGYVLqPhSDzNqdhE3mPPU54QGJ6DiU/cn5QHlpdbh9KS/QMKP8Am0HSkGit500eqU1J/OUZuZUNxvZDDPJXmYcJdjqdJGzCjH2MVCRjyJjEJBVRaSHSsNVx84ueMIWgpcb7/wDd9I8+x8p+4NeaT/BvGzJLVk57IPLtQNmWCTLUQHMsvpsdJ5HpHCJR3FD7U27iGIlieyFMlZYFnIUbauhtAE1ZCloW5I3IuRQH2g4ybVPkQ0hlgsyWrUFMShAB1XKQwBB519YJlo8yZpdgQzvvVm/N4TroEKuHY/IwTiMwEhC5gD6UnSDuo0S3L+IBwcto8v8AcFbySKj4zWdYSUk6Qzizu6voB6RVlE1Tyt62/OsPpC1Llqck1chTXV/mFWIw60cVGdhuPpv9o9TgxrHBQ8jbFUqJcNmGlaCohkKBSTVu/wAj6RLnSlqma1J4Vm4Db1FN6W5vEMmQlawGqx2cf2+jQVOzVCR5c1KgQaHbiUSbf2mHpFiXHytLUoP8f4jrBpQtCh+tnAZ3ap7OH+UF46QlaQtBdJcO5clJFxs4V3gDBpKVhXI+ha4psYJcEJAUmof/AMX+8ZBEzTKXMQU2WSK2BYj5GMiEK9HSEuWEcwZgSK0r9oKTpFSdIJSkAMIwKINP8RomNEwihB2ce1x/H8x6D4Vwi5uGllCeFlKUTRLlagL7sB7R5rMj2TwckDLpDlhpctepjn+k6jiVef8ADDjBSMw3hwFROsBviJAPEa0B+8NcBlkpK6K1M+tZa5ZnP8RzKwilhmCAWJDkkcnrdtodYbCISqiapTVXPUXL86gRx4KWT2uBqikBT8WQvhQQEggOwAPM+rCFvEtJKBwS0lL31EniLcyYY4mcJgWmURqchS2omlhzVVojzKajDYdKANSiaE0BYXbkPrCIxbsCfmVbEPqShX6SX5AnelYtfgqQZYXOFQo6U/7Qan1MVnK8N50xial1P9fnF2wEvyJCUqukH3/iHqSi68txeFb6jjOc1UJgIGkaWO4G/uaD1ijZytOoIBdV1G1SA/t+WiyTMcFypiipikUA3UodNnb2iqplkkk3O5v/ADFdPjlObkVmlYtlyyCGiJeHXMWQkEk77DudoYY3MpcmpZSwCAgCz7q5QNLzZcwJEuWRTiLEs3YN19Y6MoTg7oGMPMcZfIlyAwIVNNz+WEczJ6FKbXqJLEB2HRzyhZk2FmTXYqLniUaJHYb+sOsZgEpKCD8OzgD2FzGXLtL1mNe62FWCzBKUgrJToOn4gajpcRbsuzJOLWFPrNNWm9BfpZ48lzBWmaurjWr6mGnhnPzhZyJ0tICk0UHLLSbhQtbcRpy9EpQtCZO+T1GTNCZMxjUhxzcEA96G8MJBK5KEpoZbk82Uwp1rCsYmVPkqmySChwyTRSf3JI3Yn2Y7w6lzGSqYABqRYMS5LUAtRjHCaduL+ZcdmFS5ktRFeIuAN2ACT6RU81lus1AILGnOlef+YY5aGmkNqISpj1UR9o6z7AaVTZjjRqDjerO3Tf0gm5Xf5+bBSeqNidMgdUrSxDlu9fmIXzZCp0x0trKqiwqefeGc9WogO50+tKj6wHhqTUU/WH2o+8HCTSbFd6IgGWUre9RFdxubpWVg1QhWkWqUllVte3TvBnjvOkyXSD/UUmjGtf1nlSg5noDHm8nEEDS/CrYR2/RnTOS8Z/L+x+KFO2WTAzkrBEtTEawxNeIhvk4gXNQpgkgMVuGU4H7hR+kIZJIWDYg3+cGY6fRmIZTita3+sdjTTHjLJcSqXML/AAkH/t6/aBfEUtJqnvV3rV/rDn/0pE2XqRSgIJLvvb5e3KFc9H9NujezxItcohHkGH1yin+4v14Q3dtJhpl+WIICdRK7qDHuKt+GBvBiNWuVqIJ40+jA05xZ1grSDLZ0rKCH4n0g1bb4TaKnJ20i0iq5tlEwzHljWCKl7GxFa7fOMizzUzEEgS1K3cU/57xqBWR0SjzGCEI0pC33oNyOfaB2pHS5hIANWDCNLBGBB3jTRKVcI7CISYzozHCxHtGCSuTLw8pKePykJZrK0gKKu3Lcx574DyQ4ifrUl5cllEfuV+hPqQ56JPOLnm3jnD4Yr0/+4xFmSWlo6Fe//a/JxHO66DzyWOKut2OhsrLphJASALtVR5nmY3jJpI0AtqDOLgn6R5Yj/qVjCmiZCeyFf/pZgU+OsaTWYj0lS+3KEz6PLo0RaRetHrYkiVIIokJDBhU7XuSefrFPxOqYt1nTsA7sOQEUtHivMJqwkYhZUSwCQkD2SkCGiMFjloJ1K1ksQ7KobvQN2hGTo/DktUkhc057IunhnGSpa1mZThASpgAkVJc2TtEWf+N8FpVKEwr5mWkqB6BRYH0MUXF5BP06p01BBZtSyQntqo/YRXZ0oF9AJ/x0h+Hpsc/1Wvd/ZE5QjTLPjfGoqmVKIS27CgLgFn36xAvGTZgJLpapKXAD2ev5WE+XEDgKAoqNDychn9Yv8nJxMSlABCAUkEWUwDvzMHnlDBSSBUbKph8rZIWpKlP8Iq562tDrJ8GsoSiYrQhSiQmxUS9DvSLSrDIko1GgFL1J2DwiwTzJxmlD6TuaIFgA1ib+0Y5dRPInaGaNLGuGkaEgJIZOwDU6fzCtPmBWuYHCvgq/Xf6xvG48IcoO/ETvagJsI4yvELmlNnUWFQS2+zhP8QiMJU5Mqck9iq53hFInroWJLUe9YG8h20s/LY+9ouGcZYqcRMlkFQGkpo1z7GsV1OFNXBCwag9DyaOnhz6oLzQmaoJyHOl4ctt+pJo9LP8AQ9d3j1TIcVJnSvNlKeoCkEcSDcjo/OPKBhUrRxFlJtSp7c67HnGZTmM7DL1pJGx/aoHYj0jPn6eOb1o7SQKker4CXqmOEM4a+zqcgA7sPeCM+C0HWLFLLfkQ1je7esLsizmVOQmaARoUFLH6kULjqCWIPTnBXiDGCclC0OyiQewAFY5k8E9Ot82h8V/zYixUtqihhN4mzMYeQggAzZrFINk3AUrpWg3blEme52JKQaKWRwI5tTUr+0Et1NOZilCcZrqmhSytTkm50pJamwZNOVKRv6HoXkqc/Z/f/wABx473YHPkrmn+tWYol1Gpet29oHwuWpE/ylqb9vUs4HraGiQqpBL0LWYEChuwrfZoixnlTHXULAUUjdwU6HO7Vj0MXSo0GsXkJSkqSt2LFrM7n1BgLHYKYpSSWqKbFmcu9feGuMmKWdJICQAVMKEsCTsfraO8NglzmRMUyg+k6f0tVwKxLa5LC8GZiJYUgFpXCoEM+m7U5VD/AHgfPsTLWrSCASlJ1AcNyzvWzO0CYLBzDJnId0kgk/7SHryf6QNi8GUNpdQA3DgVt+bxUYb2W3sTZJihh0iaDxaikpO6WGqv7nHy9z5mL8vFJWjUdTahR1JS+ofJwem0IzhlTXKEl322YAntcMYJkScQlcxTDWjUC7DnqsRUUIYQenuVZ6FOx8t/1dwkqB5F0hrRqK/gc9mypaUp0Wc6rguzW6RkK8MLUedJjEqaNGCsFhQt3LEbRpk0lbFt0rZNg5jhiai32iUYZRiWRhkoNq8zeJyRGWU99jPKW+x1MzeZKw3kSyUIUSqYUk6lk0qXolgBpHq8IvOHKHChz7QnxqQFlqCDw1xQcHq2ZLhcRxNsafxBoDA/m8Jof+GwmdOly10S7rJ/aP5LD1i8yUVq8uQnDfYuPhLJAmWmaocSxQ/tTf3I35Qdi84mJUUoASkXWsshuY3We0c5vnZ1mTKBAQwJCXboNh0hLgsDMnLJfSkOdSqlx1s/WPPqLySeXL8gnKtojqXl3mnVMKlJI/WAHq/Cm49TEWaJw4RoChLSbhIDrb0dhCvMs/UU6JVQkVWXFqOS9X5RV8QompW5Nb/XlGjD005bydFOS7IZySBiUIlg6CtIrQ+qfePUcmJ0usMbJCXZtm/Lx5V/pTLw6JoDqCwo9Gqn+Y9SXiwZMsoU3CNTMzKS4/OsK69WotfD6FxqO5DmSDOmBB4Zaa3qajl192iPMcHUgq0y0AlTFtRpSndohwcxS0IaqwSOhY1r941NlrxU5MtJUEAOtR7k22FWHvGON3T7AOV/MWYXCrxJBI0SXZKABU/lSo2i3ZJkqZR1mqzvyibC4VCDpSKJDPz3P2idc7T6sKXrR4Zrtanx2QyOOuSkJE1E2YtCgRV0vRu0FYrFSsSkMNKwmpqG6K3Zw0B4gLRN8xAdtThixGohQPqIzHyppAnSuBJuKE8NPUCkXV07+f8AYiT5Fhw5KiArhIfp+bRMmSigCQTYv8Lh+fT5x1IlsoKo9HAHZ2rQ0iWbJHmEIVQ1qGryhzn2M7XkRZNjFSJ+oBlJI1A2KTcHmCGMXXNVeWksD5Q4kmyjqAUkAdjf12io4jDhX9RI4gBrB5Bg4fcbjtDzxLmROElCpIQnUf7kjy0t6B4NS1LT50NxS2kvP/DzaVMViJ6pijUEU2uSAByESTwQnSARSYH2ckFvYB43l8sicpILauXuPlDDPJJ0pIqyi4/3jTWOqnTSXBtrYDkT06WrxSynt8KTe5KaxmJSxlpSFFK1l6aaoHP5xHhcMqYiXp/QSCOr3MEzipKkaVEl2q7OoAFn2pDLKOJupSlaWdJY1qQCw+n1hlISUTHXZKQtZBqCpQdujJ+sCzMQfKVpASstq/cSSVAg8njMoX5oW4U6kJp0AUgsd61gW2Qnwkv+ks1pqfkQrhckcgGbrE+KxQMopqNKa0e6ioF7ksG9BG8LrGGLAcSFLVuTY15Xhf8A6wJKdTVVL1DaiWAfu3yi9RKOsJrmeYQm/lhxsB5YVa1o4xuOHGWPEp7ddP0+ZrD3McX5eGWtI0mwYPchm+kK0ZehwmaVAkBtLEFg5d7G3Rz6wUZJkewvm5cFlya71ub7929IyCwCKEsd3T994yC1kooiEuQOcG5YkhZHSvvGRkFkezQrI9hkVt25RtSAwIp0P8xkZGUznJlKs3zhLjRxqjIyHYXuNxckflGLX4AQlE6ZMWQyJb2fcP8ASMjIDq5N4mvzkYpOwvE5oqbNK/hBVQC4A6jdojzTPFK1IlFSZVr1I5dBGRkZY4YXxwKtgWCTLSNUxBU/w1oG6A1jcySlS9RsA559rVjIyCfNhJ0P5+lWEUQPgV/9VBvkfnDHL8UhWGSnYEB2/SzpYdqN0jIyMGWK0P3SLy8HBUQog0FAw2Hf8vHoGX4NMiSKVZ1Hcn8pGRkZ62v3FYOWC4jF+WFqILAOefSOcuKlqD0dirpyCenWMjIyJ2kh8nvQowUkKdKTUzFsqt9R4SP2l9oCzWSVTUIJKHAZrPVywv8AWMjIKL/6P5iJr1QrNPDRlS/NC30niDUZv5+0IJcrd9/aMjI0xk9IrPFRlsNcuKSFoU5MxPCRcK2vs9D3MA55O/oykfqLkjZgWFe8ZGQ7p4p5F+eZWBXNFWUfLUlW7pHsWPyUIe4qSFS1h9nbqlj9o3GR1H2ZvBfDidQmixC/ynsfSJs5UFIlkAcJJdNKoZSfSto1GQX6idjnNpASlSpfCohLdg4D7bRLhD5S0gj9Esdqlx7gxkZF9igdcxXlICXIKQNLioKhSrU2vHea5BP8sEyqUpqRvvdgIyMjn9X1k8GSEYpb+YMnQyk4LTJEtZCqJST/AOL+rbxEULWlJUySFuLkFOoUI5sDGRkbU9gkTTsI52jUZGRVsI//2Q==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775" name="Shape 775" descr="Image result for Epipremnum aureum cv. – Golden pothos, Devil’s Ivy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776" name="Shape 776" descr="Epipremnum aureum 3108201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307" y="2535677"/>
            <a:ext cx="2095499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Shape 777" descr="https://classconnection.s3.amazonaws.com/773/flashcards/3621773/jpg/picture39-142D00CB8C16F433AD8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7200" y="304800"/>
            <a:ext cx="4581524" cy="611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Shape 778" descr="http://www.okstate.edu/ag/asnr/hortla/needham/Images/glpothos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7974" y="4252913"/>
            <a:ext cx="3095625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Shape 77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43</a:t>
            </a:fld>
            <a:endParaRPr lang="en-US"/>
          </a:p>
        </p:txBody>
      </p:sp>
      <p:sp>
        <p:nvSpPr>
          <p:cNvPr id="8" name="Shape 784"/>
          <p:cNvSpPr txBox="1">
            <a:spLocks noGrp="1"/>
          </p:cNvSpPr>
          <p:nvPr>
            <p:ph type="title"/>
          </p:nvPr>
        </p:nvSpPr>
        <p:spPr>
          <a:xfrm>
            <a:off x="155575" y="556890"/>
            <a:ext cx="4241327" cy="1815494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32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Epipremnum</a:t>
            </a:r>
            <a:r>
              <a:rPr lang="en-US" sz="32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aureum</a:t>
            </a:r>
            <a:r>
              <a:rPr lang="en-US" sz="32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cv. – Golden </a:t>
            </a:r>
            <a:r>
              <a:rPr lang="en-US" sz="32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pothos</a:t>
            </a:r>
            <a:r>
              <a:rPr lang="en-US" sz="32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, Devil’s Ivy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" name="Shape 790" descr="https://upload.wikimedia.org/wikipedia/commons/d/d4/Erica_carnea_Springwoo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304800"/>
            <a:ext cx="4470400" cy="33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Shape 791" descr="https://encrypted-tbn3.gstatic.com/images?q=tbn:ANd9GcSnqqYHeqmRM2oYUwPirVMML1x0qDEhlIHDXSDyQMywSXYjmlrTZQ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22004" y="304800"/>
            <a:ext cx="2409824" cy="189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Shape 792" descr="https://encrypted-tbn1.gstatic.com/images?q=tbn:ANd9GcSd78lFVVtnr3__NX6S1nby2MOgCU5svLn6EyIO-oI_7iEXTAF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22004" y="2786062"/>
            <a:ext cx="2619375" cy="1743076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Shape 79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44</a:t>
            </a:fld>
            <a:endParaRPr lang="en-US"/>
          </a:p>
        </p:txBody>
      </p:sp>
      <p:sp>
        <p:nvSpPr>
          <p:cNvPr id="6" name="Shape 798"/>
          <p:cNvSpPr txBox="1">
            <a:spLocks noGrp="1"/>
          </p:cNvSpPr>
          <p:nvPr>
            <p:ph type="title"/>
          </p:nvPr>
        </p:nvSpPr>
        <p:spPr>
          <a:xfrm>
            <a:off x="628650" y="4985392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Erica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carnea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– Spring Heather</a:t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4" name="Shape 804" descr="http://jardinjasmin.com/catalogue/userfiles/productlargeimages/product_341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1178" y="228600"/>
            <a:ext cx="5714999" cy="445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Shape 805" descr="https://s-media-cache-ak0.pinimg.com/736x/ce/d5/46/ced54645df9d077b655cd69da128d5fd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0" y="228600"/>
            <a:ext cx="4267199" cy="3200399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Shape 80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45</a:t>
            </a:fld>
            <a:endParaRPr lang="en-US"/>
          </a:p>
        </p:txBody>
      </p:sp>
      <p:sp>
        <p:nvSpPr>
          <p:cNvPr id="5" name="Shape 811"/>
          <p:cNvSpPr txBox="1">
            <a:spLocks noGrp="1"/>
          </p:cNvSpPr>
          <p:nvPr>
            <p:ph type="title"/>
          </p:nvPr>
        </p:nvSpPr>
        <p:spPr>
          <a:xfrm>
            <a:off x="304800" y="465216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Eryngium</a:t>
            </a:r>
            <a:r>
              <a:rPr lang="en-US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planum</a:t>
            </a:r>
            <a:r>
              <a:rPr lang="en-US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– Blue Thistle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Shape 817" descr="data:image/jpeg;base64,/9j/4AAQSkZJRgABAQAAAQABAAD/2wCEAAkGBxQTEhUUEhQVFhQVGBgVGBgYFxwYFxccFxYXFxoZFxwcHSggGB4lGxcaITEhJSkrLi4uGB8zODMsNygtLisBCgoKDg0OGxAQGiwkICQsLCwsLCwsLCwsLCwsLCwsLCwsLCwsLCwsLCwsLCwsLCwsLCwsLCwsLCwsLCwsLCwsLP/AABEIALgBEQMBEQACEQEDEQH/xAAbAAABBQEBAAAAAAAAAAAAAAABAAIDBAUGB//EAD8QAAIBAgQEBAQDBwMDBAMAAAECEQADBBIhMQVBUWETInGBBjKRoUKx8CNSYsHR4fFygpIUM0MVFiSiB1Oy/8QAGwEAAgMBAQEAAAAAAAAAAAAAAAECAwQFBgf/xAA3EQACAQIEAwYEBQUAAwEAAAAAAQIDEQQSITEFQVETImFxkfAGgcHRFDKhseEjM0JS8RVyokP/2gAMAwEAAhEDEQA/APDaAFQAqADQAKADFA7CikFg0DFFAWFFAWFFAWFFA7BAoCwopDsGKB2FFAWDFA7BAoHYtrw9zZN4QUVsjdV0BBPYzE9RruKV9bFyw8nS7VbJ2fgVCKZTYEUCsCKBWDFA7GpY4DeOpUIP4zB/47/aq5VYo62G4Niqyuo2XV/bctHgYW27MczBCQAIAO/qdKr7e8kkbpcAdKhUqTleSV1bb7mARWg80xppkAUCBTEKgBUAKgBUAKgA0ACgBUAEUACgA0hoMUDsKKB2DFIdgxQOwIoCwYoCwSlA8rW5NhcKznKgk/YdyeVKUlFXZfh8LVxE8lJXf7eZ0X/txWRQGAcDUgxM9jv7Gsv4h3vyPVP4epOlGLk1JLVrZ/L+UVR8LXZgsg+s/SKs/EROevhzEt/mjbqWLfwmY1uj2U/zNR/ErkjTH4al/lUXyX8lzh/w5aRg1ybsHY+Vffcn9b1CWJb0Rrw/w7Rg81SWbwtp/PqZ3GuC3MzXQQ8kkqBBUbwBzAHIVZSrRejObxHgteDlWi8y3st0vBc7Gr8JWCuHYkfPcOhGhARRqDoQcx+lQxEu8rM38Aof0JxqR0b581ZL6Cxnw3ZuapNo9tU+h1HsaUcS+ZPE/D1GbvTbj+3v0MfHfC91AWSLgG+WQw75TuPSavjWjLQ4eL4LiKEcy7y8N/QixnBoQFJLAAsN501I6R07Uo1k3ZluJ4LOFLPT1aSbX2+xZ+FOHgk3mghDlUHYsRM+wM+pFRrzcVZcyzgOBjXqurPVR/f+NDoHHWsSPcWQkTQ07kVFWaZwuPw+S4y9CY9OX2rpRd0mfMcZQ7CvOn0enlyKpqRjaBFMjYFAgUxCoAVACoAVACoAVACoANAAoAeKRNBikSsKKB2NHhGAFxpYwoieU9p5VXVnlWm51eF4COKqd92it/HwNvFcItZCMpB5FQTBjSeorNCtPNqejxfCMIqLyRs+TV3Z+PgZP/oxKZlYMRuF/U/UVf2yvZnC/wDCzlRzwkpS/wBV7v6oiThF0/hA9WH9an2sFzKIcIxcto+rNOxggyKl5YIEK6nWNdDy+tUyqWd4P5HYo4BVqUaOJjZrSMo+tn/Jq4TCLaXKoEczzJ71mnNzd2egweCp4SnkgvN835j3za5cpOwmd6StzLKzq2bp2fmMwGPuZSWUwGKyPMunbdfUaGKtnTSWjOXhMfOo5dpG1nbMtV6b/PbyNPDYlW1Eg9CNPY86ptY6sJ59tuoi2w/X9qRclzG/nQMsBtNTzO/tvTKra7EQpE9yVTTRFojvYYP0DbTyP+r+tNMqlHLqiGzZCIqBcuhJERBYyf12pzk29QwlGNKnaKtqMf8AX8/yqBrQ8D9aUAZ/F+Gi6kbOPlOn0PY1bSqZX4HK4rw2OMpOy762f0fgzi79kqSrAhhoQdxW9M+e1KcoScZqzXIiNMqsCKZGwDTECgQqAFQAqAFQAqADQAKAJVstEwYmJgxPSaTaLI05NXSdixhuH3H+VGI6xA+p0qEpxW7NmHwGIr/24N/ovVmrY+GnPzOq+gLf0ql4iPI7VH4aryV6k1H5X+xFi/h66mqxcH8PzDn8u59p2qUK8ZeBmxXAsTQ1is68N/T7XJOD8PNwEPKorSy7MxIGnYAD70Vaijqty3hfDqmJThO8YRfe5Nuy0+R0tm0FACgKBsBpH6686wybk7s9pQpU6MFTpqyRHfQyGCqxEiZKP1nMuje4+tThKNrMw4nB1nUz07P9GvJr9rElm+RAI30mBI7NGjDvA9KHZ7FlPtYtdpqn6rz8PloJ7aGZUfl/jrUMzNUqEHo0FAAY1I+/8qV9SSi0rIqYvFrbnm37o5cvMeR+9WRg2YMXjadJOO7fTkOw1+8zAvlVQMqiMpAGwgbD110pzt8yvARruSlKKjDl19+Zcqo7BIp1+v5UIi1oEdO9AiS0dx11HWQNR3kfdO9SW2hmm3Gor7PTyfv30aQNxofsaiaNeYVagTQ6aYrDcRyP66UmOHQgZfNQy2/dJI9PpSIDWXsfypjTMzjfC/GUFR+0G0mJH7pP3E/zq+jVy6PY4fGeF/iodpTSzr9V0+xxt60VJDAhhoQRBHqDW1HhJwlF2krPoRGmVgNMi0NpkRUAKgBUAKgA0ACgBUAafBOINauAT5GIDDlE7+oqqrBSR1eE46eGrqz7raTX1+R2sVzNT6WkEnQ/rlQDQp29aYnoiUDNvvOh9P7UXINWI229P0fSgcdAAUiwMCmRu+Y0J2oJaFW/dY+W1OnzONYjQhOp5E+w1q2MLK7ONWxkq83ToPureS19Pv6alSxes2GLMTnGxdTKnmQIgnudqn35bGK+Cw7zTk7+Kf2/UX/q4YjJbuOJGZiOU6nny60ux6su/wDMZmlRpSkk1d20S/51sbYT9frSqDu5r6jlsE6iB+VFhOaW5YW0o3k99hT0KnKTEba/xD0O0agjTcGD7VJaEKkXOOViZJ2P10Ov2P2pEotx3IGEabVFlyd9RLQDHXNQfT+dAloyFevT9flQTZITQRG0DGsRt1MDudz9hNFiLmoNJ7sp8V4Wt9dSFcDyueX8Lfw/lV1Kq46cjk8V4XTxUcy0mtn18GcnjeFNbUMdR+KPwn+Y71rjUjJ2R5DFcLr4empzWnO3L+PEzmFWHNaGGpFbBQIVACoAVACoAVACoAkQ0iyDtqeho4IB6gH6gGuTJWbR9ZozzU4y6oJFIs3B/mgTuh6n8wf5U0Jkjrz5QJ/LX3FBBSV7Ea/egsJLQ6b9TsKEQk7h8NRp7fnRsQks0cr2CoEQABtoBGw7fSndsUKcaf5VYGoMiDHIiQe2tJ6hWo069N06iumXbOBS9/2oVxrk2X2/r9aonUcNZbHBVfEcKeTEd+jspc4/+3h4pFSzcObI6BX1yxBV8u+Ubq0ax2PatbjpdF2C4vSrzdNS2ejvv08SYv1qGp2EkDOOtFx5WLPRcLADUBYc0MBPselG4leOxXIj9fakWjifKf10oI3SauMtfzoJNkg96CIFtzvoPvQgzW2JFjYD+tO5Bq7Te4M/p9KRKw0xz19aaYOKaszF4l8N27ktbPhseW6E/mvtPpWiGItpI87jvh+nUvOi7PpyZyfEMA9pouKV6Hk3dTsRWuMlLY8hisNVw8stVWZTqZlFQAqAFQAqAFQAqALeCwjXGhBPU8h3JqEpKKuzbhMLVxE8lNXf6LzO3wNopbVCwbKIzARI5TPQaewrm1JKUro+j4DDzoUI0pyzNc105FjTuaga7AIjfTtTsGbkhp0/WlBGOoL7XIXwVzXM8AdQ+4jnqACvOdNQDVkHHXNsczicK1o1KNrrdt2sut+nXw8bHQ8O+Fb11XLKbNxTHhXBu3lBUXPl3YQCZMj1rBiMdRoySXeT6b+hlp8dVoOcdGtWntvyXle5nYvA3bOXxbbIbgLLmiSBprBOUzPl3Gk71pU4S/I723OhgsbTxeZwekXYrMPc7fr6UzcndiSTyoG7bD/DJ+v6FBHMkTYc5TtOkSO+47ihq5z+JYR4yg6Snlv76onjxJAIVokGflZTKMQdxIE9aupz5Hz3GcJxfCpKutYr/Jfs1y9RjJMGMoOpEzlI+ZdN4On0NKcbM+h4PFrEUI1I8x6uAPL9edRv0L2m9yK4+/aI9In+v1pXJxjaw1n68utA1ECjp+vegbZWv4lVdFbTxAcpGozLup6SCCDUlG8M3QyVMYqWIjQkvzbPx6P9RmNaAATl/HMbkSEA/eiGY9IEka1ZRh3W/A5HG8VNV6NCG7knf5r3/wBRE3EAIAWWOw1zE7mFGw/iJihUNLtmmrxdqq6VON3t4t+m3oS4RbhOa4yxytqNJ/iY6tHONDVcnDZGujTxbnnqySX+qW3TVlnNUDoJDAaCQhQAPrQAQPagGzP43xVbChSudn1yH5Y2ltPWAPrV9Gk5a3scDi/FKeHtTcFJvk+RxePxguGRbt2x0RYHvJJNboqx4evXVV3UVHyVipUigVACoAVACoAtYDBm44UepPQczUZyUVdmrB4WeJqqnH5voubO0wuGVFCqIET69yetc2c3J3Z9JwmFp4aCpwX8+JaUdwPX9T9Kgk27GqpUjTWZ6BLhfNmX6z9t5p5WiDr03G6YPHB0z2/TMp/nTsyuOJpN/mX1HxO0Htpr7kgfeopF052jeKuWOCXLIvBcSt22rAhbgJhX/CS1vNpMamB1NRrxqKm3T1fvqcLiuPrxo/06ck/K6fhpc7bjHHbMOt5lIBQm0g8zlUjJzhwyqVuM0QFEazXFw2Clfup32v7TVtXyPMRp41WqUoc9X57rXz6HCvjWaC51CwBsq9kB2A1rtxpxhdRXn4ntuH4SlhaEYR+b6vmNZl7GInWY1AGg3Mke9Ssa3Vjlu3oTrUSTHqfSO/8AbamQleztuOIB2B9CdR77Edx7xUmlyKqVRvSSsxjMR+AafrQ0i3KpKze5C107H/M/oUiyMIJd0eW5dJP2oFbmJm+bvHvvQC5DTTGg86A5GXxnCPdtjJOZHziBLEbNlA3IGsdqtoySdnszjccoSnSjUg+9F38fl5bnfWvhy2Xw/ipaN4D9pbeXt2yjeIyFl8oYy3zaEZY6nk1eIytNQVktvHVrw9vzOJPHRxMJzkruNtVybVuettn1+kPxLwqwXLWbb2i1274hKyNPMzufmAOhUTBAaBNLBYmrOnarJPp5Ne/1NvCq3YzcHZycU9N/BX+evPbkjmc3QGK6SR6i3UQnp/Me8flTRGT5Lcmt4JmO/uf6ACmoORWqqpxs3dk54b0b6gj356VLsuhFYnqiG7hmXQie42qLg0WRqRkrplPiONSzbLt3yr++3Qdup5etOnTc3YxcQx0MJTcnvyR59jMS1xi7mWYyT+uVdFK2iPnlapOrJzm7tlapGYFACoAVADlXWgaTbsjpH+F/KsN5oGf16Lpy2kmsn4lXZ6pfDM3CLza21/gt4HAmyCFjUiSVk6cjqCN52qudRT3OpgeHywd+y57tq/1Vi0GuR/4x3hiPz0qu0Dfnxe3dXjZtfvoPtrcYjzGR+FVgH3Bkj1PtQnHkit060v71T5bJ/O/voWxwl11e0qz+8oR/ZSZYd4ptS31RKg6Ldo5ZdbLVeb1+hIyQIk69/wAzzqFzfGC5IKJ/p9qRPRCJ6afr9aUhMr4vArcHnB3HKGI7npAiOk1OMnHYyYjBUa6tLnzT93IuNcQNm2rhVaXylSNCInTpEfQ1ZSjmdmYOL4mWDpxnTtvbK/fKxmWOPYctmaybbDmgU/ll/I1a6UtrnLo8Zwikpyo2l1Xu79DXw3GcO211R/rBU/fT71S6MlyOxT4zhKn+dvPT97F5LqkSGUjqGBH1mq8rRujWpzScZJpit4lNhcSezD/H19KVmQdak3a6fv1LLieUGmTi+fIhy9aCy43Ly/U0rDvzAV31/XSiw0xmsE6fqaWpLTYjeZP9aCStYahPPUBwyCFOWBoeckkt7GKk3ZafMxvDds5Osk1/j4aWv5/c63gnEsTdQA2rb5Mua8W87MPMCRMs5KoCWMfLAbQHl1qFONXSTvLZe9v+nheI4Snga2R95uz6K13uvLxMnjnxA2IhLecWlMsc8NiHIWXuJli1BBEKdy2sRWuhhlRbk9/S3TmzscG4TJSeIk7X1Vnp9f0dzFx9wIFKBrjkAlFFw5ZGsuyZT7VtyRavc6c8diKdSUHQbtzTbT/+bIm4beLDM1lrX7pa75vUKEB35mOw50pKMdizDYjE4j+5Tyr935P6/sXvHOvfeY+mw0qOdm3s1pfkJsQx3ZhP7py/ltRnYOlG1rFU2LcyRJ/iJY+8nWjM+pWsLBa5bvq9TK4lwvOrZoZiPKwWFToFA+UdeZnnVkauV+Bjr8KjXotTd5vZ228ui6nGYqwyMVYQR+pHatsWmro8JiKM6M3TqKzRXNTMzBQIVACoA6fgfBoIuXBruq9O579qx1sQvyxPY8G4E4tV8R5qP1f2OoSw0SRlUbs5CKPVmIX71ljCUtkeoq4qjSV5ySIWv2NvFznpYQ3SB3byoI7tVyw8v8nY4uI+JMLTvl1fvzJ7d0fgsKO91zdJ/wBtvIn/AN9OpqfZ014nnsT8T15X7PT38/mG5inIym44Vt0QrZT/AI2gvTmSe9OcnGLsrGbh9avj8ZCnOTtrfy1dr7/roQZNzprqdIk9+vrWVtvc+j06VOmrQil5BXt+VBO6Y5m66/T9TQK3QTXVUSfL/ETGvpzPamk3sV1KkaavN6AmdTIA2B0P+phyOpAHIE9dB6aFNJSqz7SSslsvq0NxeCW8jI4aAM65ZkEaaaGdCeu1OM5Rd4mXi2Fp16Fpu1mnfp1OfxnwyFkq5gcioJ9iCAf7HetMa62aODiOANQ7ShPMv19Q2vhhWWRdbXqmn56+tJ4iztYhheBRxFLtI1P0HH4UuRKXEI7ggjsYkD61KNaMziYvtMFVdKtHyfJ+KLGG4fi7CeQ27q6k24/IkA7cgfY05KEtyWE41Vw8u69Oj9++hewvFl2dWsNzVgSv5Sv096zSp/6u57DDcSg4rtY5W/Q1Be0DaEciCGB9CND+dQ1W51acoVFeDv5By8xqNwes86GSUk0J10PekNPUiddCO4H2/wA0E09biI1NAXskCzb6c9ufONPWmkJzzGb8QcSd1/6KyqROe44YlixBUq3SAqiBPyqRFToYePadrLfZe/mfPeM1IPFTqLVKy69S3YtRatgQItoBG3yiT9ajP8zZ7jhySw1PLtlX7E9pOv8Abao2NcmyWKREBoGNj/H9aB3DNArBzUxWRjcc4QLokeUjUHp1B5x+VW0quV+By+J8Mji4aO01s/o/A4jE2CjFWEEb1vTuro8BXpTpTcJqzRDUikVACoA13+I8RyfKOiqo+8T96qjRhHkdWtxrGVd528tP5/Un4ZcNwNcu2buIKkDPmLZRG2UzPXXSpTVtnY5VWpOW8vU6PhnEsO+iMFI2t3AEaRyGuU+xFUSjLmUOMuZeLPMFG0mRH6079KjojR+Hhbcr4W4rgsNfMVU8oEZo99J7aaVCu7d09l8MYOKjLEPd6fIkMVmPWj7VuZ1gCDJ2G+p7VJK5XUmod5kAuFh+zGn/AOxxAP8ApXdvepWSMaxFWt/aVl1f0JUswZ1Zv3m39FGy+1Jstp4eMXmlqyRjof19aRfog2WgjSddRyI2I9wT9aaFUgpxcXzRg8L8SxdOHcE2iWZH5IAxGcn8KyPNO0zWqSVWOZbniOGcTWCryoSfczNeRtrYylgViO23VT+fvWSbPVYeHZVWo/llqn48yfD3ChkCQdwdmH8vWotXJY7BUcbSdKstOvNPqjVs420QTqpAkhgIaOhHP2E1XLtNnseMqfCdalVhKE1KOZX62uPCW7Vt1uhXcqS+cA27egPnBGrAGQuw0LakKdUINWLuO8ai26NHV7e/v6HFf+3MVaL3cKbj2wFbo7hs2mQjzwFPmA2MgVdKrTVoTtdnBw/EalKV4ycZe99zcsNd0dEW9Zdc+jBHRhoysDolyTBUeUkT5STUO69HudTCfEMqTfaLW+q5a81rp72IrnGLY/7iYi2BuXs+X/krH8qfZPkd2l8Q4ad73Xn/ABcitcVssfLcDf6Vdjr2CzUOylc3z41g4xzZ7+W44XncwLb201lnAV3PTLJ8NRuZM6AbEinKKirbszYPibx1Z9n3YR3fX3q/QN/EHLlsQXiA5MW0/wBJg526EDKNydIqynStrIy8U40kuzw71e76eXv+amJ4aXM3suYIltVt5giKnyhTm83MkkHUmDVTrW0iPh/AISgqlWd7rZbO/X2i0ggAAQAIA6AaR/mqm7vU9PRpQp01CCskWEpg+o+6NiNj/LpQ0KL5ADf4qI7WDligV7gI60BfoKD6frpTHoNCjlJ/L+lAXZifEnCPEAZYzcu5G6++4q+jUy6PY4nGOGrFwzQXfW3j4e/qcQ6xW88C007MbQIVABpgbFvjrWrS28PKfid/xsx3g/hAAAEa6d6g4pu7IOCbuzJuXCxJYkkmSSZJJ3JPM1ImSWrrAEBiAdCATB7Ec6i0icVc7+xhwiqggBVA94BJ+pJ965lR3k2fU8FRjRw8IJbIfBqBrHKJ8kDIxBYRvlBKj0zRPpU4syYij2jj0T1J2oLVpohUhhA/pQJjbQAInkZPYDXf0FNCnNRg5ckgYG+zIhdiSQGM66sBA9Ptv3rRlUNj43iKnaVJT6u5cTCDLAkkfhicgA2XmVG2TWB8sfLVU2pbnf4Nx6eHkqNd3pvReBEU0B66zMgzrvVCdtD39Gsqkbr30LfDGVGDES+YZQdVQDzNcbqQBoOUFuQqZRjM0oNXtFJtvm+i+b3fyK2CAWGzOw3TOcwQk5pI3LSd2Jg66HWrpZmrc+Z8mq1E5yyaK7t5cjoPh8syX2f5muqq8wQtsNJO8y1c7FL+pGK6fUzztZEWNQZtFGvmmeZETO8kfUDnWmhqrkobFRsOx1A1HNHgx9NftWlTsWqaQnY6iT6MCGHuNGqQtDDxtnMxzRAgBTsOctyY7dh6ialRWtzoSxb7FUaekf38whCSJP8AIe2mtaAouKT0NDHWcqWf3irz7NoZ9D9q5k2nUZ7b4YqZsLJclIoOka0j0qd9B6ipCZYunyCOpP2iPoalfQqj+Z36FdutRepaug5LnX61Ei49B5+tBEbHv25UErhNMDF+LcSyWrbISDnYevlFaaEVJNM89x3E1cPknTlZnNYlVxEMpHix5ljKWjmNYJ+npWiN46cjzeIlDGf1U0p81tfy6symWDBq05TVtGNoAVABp2AUUWAvcJwxe9bUc2BPOANSfoKrqO0WzdgKEq2IhBdV6I7tmk1yj6klZCigew5dPzpojLYtMP7dwedSKYu6GRQSCKAZFibcqRBggho0IBBEifX8qE7alNaOeLhyel+hPYSII1BESOUDaORgenTtZnzLU+YcW4TWwFTvaxe0vuamEQ+nYcoEk/Teq5dDjM08fw0Na8dT5jpcEaE7Ax33I2JDEEHNOdS5HqvhriEo1Ownqnt4MoPhPDtiCM11czTMC3OUIO7MDmPJVAg5iRfTkndmj4j4tK/4aHz9+934FC/qxMQ34lPPrqN/WrlseN2RvfD9s/8ATn5iDcYZeZAS3A/vyAma52Kf9bXoQluZWL4rZ/6hrLXrZc5SuodcxJRrUroHkA5Z2btWuhCShe3vqXxpTy3sTYjCxuoEfw/06VbGSexBMiG2sAD1A9p2mpskVDYYnSTvMROvvFWJpKxYpIt4TA5nUMW1Ma5SZ3n6a1CVbLFsug29IrV6FC/eLkaDTQazpM7wOZOg07mszs3dcz6XwjAywWG7Ob1u36jMtB1LkQXemibY3H4lrdtHVcygt4ij5ssL5k7jeO9WwUZKz3ORxCrXoSVWmrxX5l4fwPKCAQcysMyMNmHUfXUcqrkmnZnSoV4VoKcHoxsff+tItuJJpA7Dw9IjYBf1oJWK3EsOt1PDeIMtI3U7Bh9D661ooNp3PFfFmJUXTpR3vd+Vmee43DNbdkceZdO3qO0VvTutDzCaeqI7t4tqTJ68/c86CUpN7jKCIqYCqSAIpgjpvhCzrcudAEHctqfsPuKyYuVopHq/hihmrSqvZK3r7/U6Ka5x7YNADo1oI8iW28KxbRFGYk7KOZ/tzJ010NkU5aGOvKGHTqN2XMkZNjyOoI1BG8g8waGrMsp1Y1I5ou6FFInccunt96CLVw4byvl/C+nvuv8A9o/RpGPieFWLwk6ct7GrhUGk/mfSlJ3Pj7utHuatrFm3dw4Im2+dHkeWHa0En+EPprpluOedVwg6kZJbmnBVnTqJlD4myDEMtvOBbC2tSQJAzFVO0DPlg81blVlC+S75lvEa7rV3N7mU7a+Y7a5tj7ir+RiJrt1jaWydLcszBSQbhYjW4VOqgBRkGmhJkwFqjGObtLa/sSU8qst+pSxWBQeG7LHgFbiMgiAhzhYA+U5eVXKbs0ShUkmdjxCwMzQDEtrOpGuu+tYaTfMo2bMq9a1j0J5bbT7x9K0qRNdQG0iiX0EgSRP5QfendvYspwlJ2iPxT+EhCt5n0XX5U1DHqc0Mobpn10FQ/M/I9DwDAfiMQqkl3Y/q/bMQjkPeg+iLqxrdKCS6kbgb0Ikm9gM3lHZp+oH11FPkGW716FS0jWQTZGdCZewdv9dpvwN+tdALYzT0mcatgquGqdphtv8AXkWLV5XTPbJKq0GRDKTrlccj6aH20hKLib8JjKeI0Wkua6Dm3P8AmomtbILLrHvSBPS5DdQ7/r6UiUXyBEglZLAaRuYk5RyO5jvVlOVnY89x/hEcXSdSK78dn1XQ5DjePs3lkZhcUQCV3E/KYPckfSuhCLR8+pwlDRmEamWgoANMBVIBy0wR3PB8N4dhFPzN+0bsWiAe+UD61y8TPNPyPo/AcK6GFTe8tfsXktk7A1Qlc7LnGO7GHEWxobiexzR65ZA9KmqUnqc6txbB0pZZVFcbcxh/8dm5c6FgbVsTzJbU+w161bGh/szi4v4pw8E1SV3+nv5AHDrl5h41xXQGfBtAhSRsWBhn+nuKu0h+VHkcdxnEYrST06cv5J+DcL8G8R4j+A8pkMxadiMhaZAXMYzECA08pqFRuUdFqRwvFsTQ/tvXo9n9vka+IwTqYjNB1ygzpMykluX4S09BWdNNHpMD8VUp93ELK+vL6FVXU6BlJ6ZgGHqphh9Kk4tHpKOOoVlenNPy1JWtaEEEdD0jmKi4miNRPWLTNbh17MAfxCM3qOfodTPc9Kol0bPmvxJw94XEurFdyfPo+gcbcVndTOUKlowCMphmuQR08QLpsUNWUotRTOA+7bqDEXDcOcxNwZyDvmHkfc6gujEditW6XY6rvLN1KjIAdgY/CZG2nbb39KS1IpiLbkbbkfz6TRYY9LW2+Vp9CJIJXrrIpX1C5p8OfNh7UyWVfCY881om3J5yQqmeeYHnVUlabt5jnHXTzHLbk/3H3B1507kfBEHE8ZasWTdvSUnKqqYa4+4tgciesaDXoC4KUp5V8y+gpKemhg8PxF64ScRlzXZe2qiBbygL4C66jw1BA6o43OunLFxtHker+HsdGFR4d89UPdYrPY9umMigncDa0AiuBr+enTU+tSWrLJSsrlTC8Rs3Gi1dDN+6QUZuwB+b0FTnSlE5uG4vhcT3VKz5XK/GM1pXv22K3FCyRqHVnVctwbH5hv09IlRd3lZm4xTVGn+LpaSi187uxVwHxLbfS6PDaPm1ZDr03T7j0qU6D/xM2D+IoO0a6s+q2+ZtWcdac+W7aOm3iKD9GINUuElujr08fhqllGafz19C14DaeU+wn8qjlfQ0KtTvbMvUhfDtvBB3n9bUZX0JqvT/ANl6nNcd4D4rG5Za3LauniINebA5o13gxz3rZSraWkeN4nwjPUdXDNNc14nK3rRVipiQYMEMNOhBIPtWk8y007MjoEGpIBVIRpcHNpSbl4k5IK2wNbjEnc7BREn23qE1Jq0TZg5UYT7Stqlsur+3UuYv4lutOSLYmdAC3uzfyiqVhoRV3qzqV+P4qppB5V0X8/YfwDG3LuJtLdZriloIbzLBBEkHTSZ9qUopI5GKxdarB55t/M7iI0BK9gYFUpnGTAQd80+oB+9F0F0AKp0YR3Gu3UHt35UAMu3cylCSyagg/iB+4EcuVCvcadtixgeL5YTFvA2TEnUNGy4jo4EAPs0a661XUp/5QXmvsSlBT70d+hrYi0D86hhofMA2h1HzTuCPtVCfiUFJODWDsgtk87btaO07KQvPpT7SVzVTx+JpWyVGiW7gGwyNifFz2rS5mS7GZuiJcVZJLEKFdWkkTG9RVSFaSptavmdSnxzEVYOhXSnF9V7+4zC3SbaNLS6i6SVGrXfO5jcedjpVnh0OHVs5u2xKnM89zGnICCD6UN8isaLfuOm23Q8j3o2C4Ew5LARmzaDTXU7dtf0KlmVhmRx/jd7Dql62Ld3DMWs2w5JyugDG4ACPK8zEmcgJiYp08s5Om91r6mynRjKye6H/AP4642b5xNu8+a4xGIUkAEmMt1RGkZVtkAQAFO1PEU7WkvIMVTSSa5HW43F2rFo3b0lQQFUDz3bjCVtoNZYn6AT2rJllOeWPz8DPSTlJo466bt674+JIzjS1bXW3YU8l6t1br9tyjGCyx/6WzmkssS/4CtbCtmExqNIKtoVI1VgRoRP3qtaPQXaShPNF2aI7l8qYvZRyF6QEbp4g/wDE56/KTzE1OUFPVbntuFfEEalqVbR9eQ57ZG/r/cdR3qhxaPWRmpaojB1H1/pQib2GMvm12Ib/APhh/emnZlOJlbDzfRHCcX4K1nzIS6CPMN1P8Uba863xlfc+X0aykujLq8SN/CXlYzdRVY/xotxJbuRz7CeRqvs8tRNbHpHxKWIwE6NT8ys14pNft73OamrzgXFNAroQcjYxRa41Nx1i7AL1JWIube42akVgNJgCkAakAqkIINSA2+D4AR4jga/KCdOcsZ9NPeqKktbIqqTf5Ym5g8aqxcDplUyQCBMbiN9qpkr6FLjK9jpnVlJDKRHeR9qzp3WhRccJPf1g/nQIjuLOmw7frQdtvSKasO9hq4WjP1C5LbwsyCBBEEHUEHqDuKg6ltRZrao0uGMMjWAZOHmANlSRmUE6t4buFPJRcVeVU1lr2nX2vUsqpuKmyzYQx7nv07fqark9TOzI+K3F10w+byIP+ovD94mRZQ+2Zj2YdKsw6ypzfPRF9LuQcub2Ldy1AVQNlRY75V0079acXdtlL1Y5UgCPrznmPT6/eKLiYLggMxZVVYLMzBVE7STt29DRe+nMcU5OyRj4rjCXS1pPE8MEC4yq2e5pOS3t4SkbsxViBAAk1ZGGXvPfkd7hXCXWnmmm14GkMdg7q27WJwQNm2IUNfZMgOQZpViRAUaljsfQlHs4TctW2egn8PKMHOKyrd3d3t6fqYPEL+Hs3LWJwOAawlq+JvPfe4rpsVVGP/bZDudYbetM5wfcvq+R5iq6d3TTv9TY4piFvXfFU57a5ksFT5VRTkZl/idkLE7xlHLWilHLHLz5mB9xZPUoP71alciaWCvL4agr+9rCknzHrBP1FVtWYNk4A6KwjWJ27g6+ulKwuZWt4BRpZJtz+Eee0e3hnRf9mU95qWd89To4XimJwzWSWnQx+DcSW+WgZbiznt7lY0lZ+ZfuOfWozpuLufQ+H8Up4qCi9Jc19i5ciQeU79jofsapZ0pwzQcXzQ1kBBQjykFWA5g6ETvWhPZnxx3hJrmmzzziGCaxea3m1GgaYBVhv6FTBHcitkO8jpQnmjmKBWpZWSG0rMQDQRYKZEVMBUwFSAVSQhVIA0wJ8ViM+UDRVEKPzPqTrVWWwJWIQposyR7Pjn/aPMfMdRpXJgtDkFYtP9f61JD2HrAqT1ESqo57fr+cVBsVyl8RcfXBpof/AJDDyJvkna4/SNwDqSAdhq6NKVR3exfQoubu9iP4exAGGw921mOXxHhjL3GLMt5SZgZxIHcIT3nUjeTiy/FSh2toqysl8zfu463astiCc9oAXFgGbmcKEUAc2JAPTzdKy5HKSgY1TbnkZz2Atuc73AWu3GNy4Z/G34R2UQoGwFaZ2TSWyROpK+i2R0j2szmJOpA78vy/WlZs1tyggxGICBmCm4QPlQjU7Bc22YnTy5t6dm9y+hh51p5IrX7as5Y8ZvjFvaxgXD3QsWSVD28IzWw6+QkjMRlDXWzMoJMDcb4Uopd3/p0aUIRjZIp/D73FQm6TdtFSUZZIS8xDstx2G0F2YiZI0M1GtBT20f0OrhOMYjBQyws10f8ABfsYbxP+6c4+bwyAqH1A1JA1EmJBpJKP5Tn4/jeLxcck3ZdEa64fxEe1uroV7aAwO0ch7VnruyU+hx07O5gcB4bdw73bF0EEhbiA7MASrFe8FJ9KujVhVSnE01ZKcVJGtdUaQZPPTb32I0EGp6lBYwbwmzbnblqDqNjp6VF7gyUkET05jT6jkfpQIktMSRGp5Hn79ffX1pDPP/iLhTW7zXsOSVzlwVOq6yGUjWOYNaYSurM6OHr2sm7NFjg3xQ1xhbxEEtoLiiGkz84GjDuII71XVpK10eo4fxydKSjXd49eh08n0+3+aphrFHmOL4fscbUitr3Xk0cz8aYSRbvCJH7Nu41ZT+Y+la8NLXKUYaVrxOSraawGkA00iI00yDGmq5oBUDFSAVNCFTANSAIoSsMs4O0XdFG7Mqj3YClP8rCT0Z6hdcszFZiTrrA+9cpJWOUine4rYtmLl5FPQEuR65AY9DUlCT2RYqU3silj/i7DKP2ee63KBkT3Lax7cqlGjN76FkcNJ7mRjfjq+wy2lSyObDzXD3LNt/tAqccNBO71Lo4aC1epzF26WJZiWYmSSZJJ5knc1oS6GjY9C+Cb84U2yQGt3Ce8XFBH3Vvoay142kmYsSu9c1r9wFVtH8Fx8RoIWGAVV9Rca+8d16xVSj3s3hYqv3W+exPh0EAnTWZiefUa96g9blL3sX8VfLFgNEMjLzYEn5+oI/APLvOblBRUdeZLRbFPF5lyskyhS4T3U5kX7E/8KVr6s9R8NYLtZTrSV9Gl52+zDxvEm5xG5iLdq1ets5UhiUL2x4TBwwIPiKVORiYWB0rWqtOEVf3c5lR9jKUKmjTd0ZOMutcZ9Llu0XzJZdgcoAAJOXRi1zMZ7GmpRt3fUz16ynsWrFkxP7us9AY3Ow/zUHJGQm4Vx7D5nyZ7zpJbLlW3ljzN4lxlU6wO/Kaz4jDVayyp2RbHDTkV8bx2/iLmFuNh8mGJVfED+IQL+ewC5Xy22DENkMGQPZ4Xh8cPF2d2/QuVDLF6kt4RK5QIkHqe2v8AatC6mNbDcN8piT5twYOoH6/pTe5IkRuf35jsw57f5osIg4rLr4KnK11SXyxK2hox7ZyQvpn5bqOneZZDTvvkQMmUwNAMqgdBIEfQVIV76mRxHhKufEtwt1TnEbNB2I696sUi6FR2yy2ZsWr2ZVbmR+pJqlQs2TxFd1VBS3irX6q7f1KnGbXiYe6vMLnHqnm/IEe9WU+7NFFN2mmefvXQOiMNAgNQxMbQRAaUkAKrQxU7AKkgFUkINSAIqQGlwbiPgMXCK7ZSFLTCE7sACJMSNetV1KedWCUcysQcQ4ndun9o5I2y7KB0CjQfSqskY7IIwjHZFKmMVAD0tE8qai2BZs2I1OtTUbBc6L4Px/h4nwz8t9fD5aMDmQ695X/eaz4qN436FFeOaHkdg5/UCsniYCdRGg02BB2MdPf3pJaALE45LKZmBZpCpaHz3XOyL22lhtI0kgVW1d25dSUYZn4FvG8BS3hhcu3mXiV3zlrbkBZjy3FBI8JBCKDqY00BqnD1Z1ZSn/8AntFc34nQpYqVBZoSa6L+NihhLjFV8RYcQr5flkbMnIBhBjlPaKvnBcijG4j8TV7V7ta+PiJsMzOWYrqZhQTHQZmOukDamrJWRlzK1kKzZsreBxNtr1lpAVj5bRyuDCABW8zW2BbXKramKvpNbczdhXBx8SonBsKrhbuKdrJXJcRUZbkgMEKMCbbZHVGUarDE9avinzNMpxMviN1LeHu2rRJBdn8SAhYRCkoBlQgBdpMjelkea7ZHtlbKkbHD8eMTZS/MlhluD924oAefX5x2eOVUSjllY59WGWRKF8p/1D8j/Sh7lYGuqgL3Gyoolm5x0/iJOg6kijV6Ikk5OyPNsXxu42JOIRijT5YPyqBAToRl0IOh1netKgrWOlGmlHKbXCvijMcuIgEx+0Agf71A+4+nOq5U/wDUoqYfnA3LDg6gggxBBkHfYjQ1EztW0ZKtsCR3kdieXpFJivcKCTB56Qe+hpNivY84vplJHQkd9DFdKLujpJ3REaYxppMixtIQqYAqpoYqLgKkgFU0INSAIpgOmmMYFmqVFsCRbdTUOoEiqOVSUUgJVpiCDSAc9wrldCQ6MGUjcEagj3qE1dAeordF0W7i/LcC3NI8uYZiAexka9K5dst0zlyWWTQ/G4m3aQ3LzBbY0JgSxOyqPxMe3TWjVvLEIQlJ2RwVv4xuLjrWJA8llvJana2dGSY+ZgT5tdYPIVdPCxnSdN8+Z0Y0oqOU9Aw2KW7bS8ix4o8SAdiSQwkbkNImsijk/p9DnVI5ZtDW0OhG49tas5CQ8n09tDTsIrcZb9iTzzLH3n7TTo/nLKX5jnHuabqDtzP9K3GkzsbcBGpzb9lHoOZqRJFj/wDHWO813DnZh4qa7NbGo90J/wCArPWjomLExvHMdeASoAGpckaeYwAsfUHSqnoZDjPjfiodhhrJzBTNwrqGfXyiNwv3JPQVdShbVm2hTsszMGxhjA8pOfQaE5iIEL+8QSBA61rSSRouR3sN+IAgTB0OWYmJ5GNYpOCewJl/g/EnwjRdtubba5TKkfxJIjb66VnnTzFdWmprxOtwHELV/wD7Ty2vkby3O/lk5v8AbNUNSjuY505Q3JypEcuneI/qKT2K2cJx63lxF4D99j9fN/OuhSd4I6NN3iilcw7KYZWBiYKkGImY6QCZ7VZdEyJlIjTfUdxtI9waCIFUkgASToANzPSkwEyEbgjQHXodjRe4DSKhIBtQGKhAGpIQamgCKaAcBTGPFMYQKQhwpgPFIB1AiSKQju/hDFKMCHunKmHa5bZt9JW4I6km6VA9K5deLVXKuZjrwbqWXM4f4j44+Ku5j5UWRbQbIpP3Y6S3M9oA1U6agrI106agrIgwuGgS3PSKvjEbZ2vwLxDR8KxIibtrnK/+RB3nzD0asGLp2edGXEwv30b17SeR+/vVKMqHqZ99dtOvKpAZnxHioC2iIJHiHWdBKr6SS3/GrKCu3Iuox/yOeZ60l5nY5tNNvzmpokiPghNrG4dpibiAnsxCt9VJpVo9xk5awaOy45x9MH4dsqXunKXUNly2yczjMNVdwSARqoM7xWSlHP3nsZqFLN3nsA/EWGN/B3Ekta0a6qMCEKXENvJA1OZf2aAokQhOZq2qNzY2VsB8Q21sYW2SRdQ5GOVwLaiziLRHlJysfHU+JbzN5cxWUVWk4jG/EfxDYvYbEW7RYG5euOq5Y8rX/EDH8IXLpPz5oHyTTUXcCTi3G8NcvE3Lvj23vC6mZHK4YCxcQBhcXzA3XtuyKGWLOzTlqOVgRJjOGMWm3H7UADw8uZGxGDZ2VwR4QyW78DywLhHl2pOLA6a58Q4S1ls4hrV1kB8RrdsmyGezhlJtm2kIxdGjKo2OokBq3BdCEqcXyOS4txvCNfwV63bzm3BvgW8uYLkgGYzsCrmTyK6j5UspRajZhCOVWKuD414OLt3Ti2xLJZxIR2RyA9yxeW2kXPM0uyyCIE7ka1Jp22Jl29xrh7WmAtGf+l8O0LilvCbxcW5todZYPdsEPK+VGkgk22WVgXMDxzh1vGYe4iJaFpLZzG0zZCt6w5zrlOa54S31DBW81xDnMAorOwDMBx/hpFg4i2jtatWbZm2xkLaQXQxIIJhWVdIBykZJa4CzAqY3iGAFk2QlvMLZTMLLB2cWL+Vs7LnH7dcP00BkQzygOEqQAqABqSAIqaEGpgOFMB1AxwpAOFMB4oEOApAPWgQsZj7nheBm/ZF/GywNXyhJJ3PlA023qmcVmuCXMjwuHjzH27VOMeoNloGpERK7KyvbJW4hDKRyIqM45lYfmej4LGLetLdT5XGqj8LD5lI6g/Yg1yZRyyys504ZJWJbGw/U8qcupFnNccvK1941CxbnfVBrHozMPY1qoRtA1QVoozG+9XWLCne09fy9asiiSRXe+bZS4sZrbLcWRmEqQRIOhE8jUpq8WmTXQpF3vXGe4xYsSzMdyTqarhElsjc4Hiltu3nNpmtlLd2CfBYsjZ/KCwlVe2WUFgLhIBiDZJXEjq8J8SYTLhs7TfsXsz3mtu3iALhg9xdMwdza0Zhmy2jmClwKjlYyqvF8BbdXtKgBwz2XXw3IJ8S0UzrlALZAZ1cEoQzXBBYysZFYx/DktvFu2zDxfCD2nfXxMQVZyRLAo2GCgkwbVyQuY5y0gDicZwxrd8KqK7rcCN4TrBW7fFgrlQwRbFjN8k6li5LCl3gKXwd8QJh7cXLkW1veKbaLcF1jlt5chB8FxmQZlu/KoJQ5m0lJO4F7/wBZwKgOhtLf/wDkqXFpobx7OJtEsnhwUz3LTAGYUMAifI0crAyr3FsJbfht2xbhsObVy/lBDsU8FmBJABY3FvEato6+YfIkknqIt4Ti+CSxZw1zw7wS/bDXWtN/2LrXTiPCBGZGCm2CYnMTk+VXqGV9Bk13jXDWvC49sPLi2SVbL4YHii6QVnOLsIT5v2akZGmnlYhYjjPDSWVbNgIbNyT4LFjcN69AQkfu+GV0t6E+ZMoQqzGWeP8AHMHiHvXwiXEsqDazKFZm8W+iW3DDM9si4t084tgEgkAKwHmtSsI//9k=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818" name="Shape 818" descr="data:image/jpeg;base64,/9j/4AAQSkZJRgABAQAAAQABAAD/2wCEAAkGBxQTEhUUEhQVFhQVGBgVGBgYFxwYFxccFxYXFxoZFxwcHSggGB4lGxcaITEhJSkrLi4uGB8zODMsNygtLisBCgoKDg0OGxAQGiwkICQsLCwsLCwsLCwsLCwsLCwsLCwsLCwsLCwsLCwsLCwsLCwsLCwsLCwsLCwsLCwsLCwsLP/AABEIALgBEQMBEQACEQEDEQH/xAAbAAABBQEBAAAAAAAAAAAAAAABAAIDBAUGB//EAD8QAAIBAgQEBAQDBwMDBAMAAAECEQADBBIhMQVBUWETInGBBjKRoUKx8CNSYsHR4fFygpIUM0MVFiSiB1Oy/8QAGwEAAgMBAQEAAAAAAAAAAAAAAAECAwQFBgf/xAA3EQACAQIEAwYEBQUAAwEAAAAAAQIDEQQSITEFQVETImFxkfAGgcHRFDKhseEjM0JS8RVyokP/2gAMAwEAAhEDEQA/APDaAFQAqADQAKADFA7CikFg0DFFAWFFAWFFAWFFA7BAoCwopDsGKB2FFAWDFA7BAoHYtrw9zZN4QUVsjdV0BBPYzE9RruKV9bFyw8nS7VbJ2fgVCKZTYEUCsCKBWDFA7GpY4DeOpUIP4zB/47/aq5VYo62G4Niqyuo2XV/bctHgYW27MczBCQAIAO/qdKr7e8kkbpcAdKhUqTleSV1bb7mARWg80xppkAUCBTEKgBUAKgBUAKgA0ACgBUAEUACgA0hoMUDsKKB2DFIdgxQOwIoCwYoCwSlA8rW5NhcKznKgk/YdyeVKUlFXZfh8LVxE8lJXf7eZ0X/txWRQGAcDUgxM9jv7Gsv4h3vyPVP4epOlGLk1JLVrZ/L+UVR8LXZgsg+s/SKs/EROevhzEt/mjbqWLfwmY1uj2U/zNR/ErkjTH4al/lUXyX8lzh/w5aRg1ybsHY+Vffcn9b1CWJb0Rrw/w7Rg81SWbwtp/PqZ3GuC3MzXQQ8kkqBBUbwBzAHIVZSrRejObxHgteDlWi8y3st0vBc7Gr8JWCuHYkfPcOhGhARRqDoQcx+lQxEu8rM38Aof0JxqR0b581ZL6Cxnw3ZuapNo9tU+h1HsaUcS+ZPE/D1GbvTbj+3v0MfHfC91AWSLgG+WQw75TuPSavjWjLQ4eL4LiKEcy7y8N/QixnBoQFJLAAsN501I6R07Uo1k3ZluJ4LOFLPT1aSbX2+xZ+FOHgk3mghDlUHYsRM+wM+pFRrzcVZcyzgOBjXqurPVR/f+NDoHHWsSPcWQkTQ07kVFWaZwuPw+S4y9CY9OX2rpRd0mfMcZQ7CvOn0enlyKpqRjaBFMjYFAgUxCoAVACoAVACoAVACoANAAoAeKRNBikSsKKB2NHhGAFxpYwoieU9p5VXVnlWm51eF4COKqd92it/HwNvFcItZCMpB5FQTBjSeorNCtPNqejxfCMIqLyRs+TV3Z+PgZP/oxKZlYMRuF/U/UVf2yvZnC/wDCzlRzwkpS/wBV7v6oiThF0/hA9WH9an2sFzKIcIxcto+rNOxggyKl5YIEK6nWNdDy+tUyqWd4P5HYo4BVqUaOJjZrSMo+tn/Jq4TCLaXKoEczzJ71mnNzd2egweCp4SnkgvN835j3za5cpOwmd6StzLKzq2bp2fmMwGPuZSWUwGKyPMunbdfUaGKtnTSWjOXhMfOo5dpG1nbMtV6b/PbyNPDYlW1Eg9CNPY86ptY6sJ59tuoi2w/X9qRclzG/nQMsBtNTzO/tvTKra7EQpE9yVTTRFojvYYP0DbTyP+r+tNMqlHLqiGzZCIqBcuhJERBYyf12pzk29QwlGNKnaKtqMf8AX8/yqBrQ8D9aUAZ/F+Gi6kbOPlOn0PY1bSqZX4HK4rw2OMpOy762f0fgzi79kqSrAhhoQdxW9M+e1KcoScZqzXIiNMqsCKZGwDTECgQqAFQAqAFQAqADQAKAJVstEwYmJgxPSaTaLI05NXSdixhuH3H+VGI6xA+p0qEpxW7NmHwGIr/24N/ovVmrY+GnPzOq+gLf0ql4iPI7VH4aryV6k1H5X+xFi/h66mqxcH8PzDn8u59p2qUK8ZeBmxXAsTQ1is68N/T7XJOD8PNwEPKorSy7MxIGnYAD70Vaijqty3hfDqmJThO8YRfe5Nuy0+R0tm0FACgKBsBpH6686wybk7s9pQpU6MFTpqyRHfQyGCqxEiZKP1nMuje4+tThKNrMw4nB1nUz07P9GvJr9rElm+RAI30mBI7NGjDvA9KHZ7FlPtYtdpqn6rz8PloJ7aGZUfl/jrUMzNUqEHo0FAAY1I+/8qV9SSi0rIqYvFrbnm37o5cvMeR+9WRg2YMXjadJOO7fTkOw1+8zAvlVQMqiMpAGwgbD110pzt8yvARruSlKKjDl19+Zcqo7BIp1+v5UIi1oEdO9AiS0dx11HWQNR3kfdO9SW2hmm3Gor7PTyfv30aQNxofsaiaNeYVagTQ6aYrDcRyP66UmOHQgZfNQy2/dJI9PpSIDWXsfypjTMzjfC/GUFR+0G0mJH7pP3E/zq+jVy6PY4fGeF/iodpTSzr9V0+xxt60VJDAhhoQRBHqDW1HhJwlF2krPoRGmVgNMi0NpkRUAKgBUAKgA0ACgBUAafBOINauAT5GIDDlE7+oqqrBSR1eE46eGrqz7raTX1+R2sVzNT6WkEnQ/rlQDQp29aYnoiUDNvvOh9P7UXINWI229P0fSgcdAAUiwMCmRu+Y0J2oJaFW/dY+W1OnzONYjQhOp5E+w1q2MLK7ONWxkq83ToPureS19Pv6alSxes2GLMTnGxdTKnmQIgnudqn35bGK+Cw7zTk7+Kf2/UX/q4YjJbuOJGZiOU6nny60ux6su/wDMZmlRpSkk1d20S/51sbYT9frSqDu5r6jlsE6iB+VFhOaW5YW0o3k99hT0KnKTEba/xD0O0agjTcGD7VJaEKkXOOViZJ2P10Ov2P2pEotx3IGEabVFlyd9RLQDHXNQfT+dAloyFevT9flQTZITQRG0DGsRt1MDudz9hNFiLmoNJ7sp8V4Wt9dSFcDyueX8Lfw/lV1Kq46cjk8V4XTxUcy0mtn18GcnjeFNbUMdR+KPwn+Y71rjUjJ2R5DFcLr4empzWnO3L+PEzmFWHNaGGpFbBQIVACoAVACoAVACoAkQ0iyDtqeho4IB6gH6gGuTJWbR9ZozzU4y6oJFIs3B/mgTuh6n8wf5U0Jkjrz5QJ/LX3FBBSV7Ea/egsJLQ6b9TsKEQk7h8NRp7fnRsQks0cr2CoEQABtoBGw7fSndsUKcaf5VYGoMiDHIiQe2tJ6hWo069N06iumXbOBS9/2oVxrk2X2/r9aonUcNZbHBVfEcKeTEd+jspc4/+3h4pFSzcObI6BX1yxBV8u+Ubq0ax2PatbjpdF2C4vSrzdNS2ejvv08SYv1qGp2EkDOOtFx5WLPRcLADUBYc0MBPselG4leOxXIj9fakWjifKf10oI3SauMtfzoJNkg96CIFtzvoPvQgzW2JFjYD+tO5Bq7Te4M/p9KRKw0xz19aaYOKaszF4l8N27ktbPhseW6E/mvtPpWiGItpI87jvh+nUvOi7PpyZyfEMA9pouKV6Hk3dTsRWuMlLY8hisNVw8stVWZTqZlFQAqAFQAqAFQAqALeCwjXGhBPU8h3JqEpKKuzbhMLVxE8lNXf6LzO3wNopbVCwbKIzARI5TPQaewrm1JKUro+j4DDzoUI0pyzNc105FjTuaga7AIjfTtTsGbkhp0/WlBGOoL7XIXwVzXM8AdQ+4jnqACvOdNQDVkHHXNsczicK1o1KNrrdt2sut+nXw8bHQ8O+Fb11XLKbNxTHhXBu3lBUXPl3YQCZMj1rBiMdRoySXeT6b+hlp8dVoOcdGtWntvyXle5nYvA3bOXxbbIbgLLmiSBprBOUzPl3Gk71pU4S/I723OhgsbTxeZwekXYrMPc7fr6UzcndiSTyoG7bD/DJ+v6FBHMkTYc5TtOkSO+47ihq5z+JYR4yg6Snlv76onjxJAIVokGflZTKMQdxIE9aupz5Hz3GcJxfCpKutYr/Jfs1y9RjJMGMoOpEzlI+ZdN4On0NKcbM+h4PFrEUI1I8x6uAPL9edRv0L2m9yK4+/aI9In+v1pXJxjaw1n68utA1ECjp+vegbZWv4lVdFbTxAcpGozLup6SCCDUlG8M3QyVMYqWIjQkvzbPx6P9RmNaAATl/HMbkSEA/eiGY9IEka1ZRh3W/A5HG8VNV6NCG7knf5r3/wBRE3EAIAWWOw1zE7mFGw/iJihUNLtmmrxdqq6VON3t4t+m3oS4RbhOa4yxytqNJ/iY6tHONDVcnDZGujTxbnnqySX+qW3TVlnNUDoJDAaCQhQAPrQAQPagGzP43xVbChSudn1yH5Y2ltPWAPrV9Gk5a3scDi/FKeHtTcFJvk+RxePxguGRbt2x0RYHvJJNboqx4evXVV3UVHyVipUigVACoAVACoAtYDBm44UepPQczUZyUVdmrB4WeJqqnH5voubO0wuGVFCqIET69yetc2c3J3Z9JwmFp4aCpwX8+JaUdwPX9T9Kgk27GqpUjTWZ6BLhfNmX6z9t5p5WiDr03G6YPHB0z2/TMp/nTsyuOJpN/mX1HxO0Htpr7kgfeopF052jeKuWOCXLIvBcSt22rAhbgJhX/CS1vNpMamB1NRrxqKm3T1fvqcLiuPrxo/06ck/K6fhpc7bjHHbMOt5lIBQm0g8zlUjJzhwyqVuM0QFEazXFw2Clfup32v7TVtXyPMRp41WqUoc9X57rXz6HCvjWaC51CwBsq9kB2A1rtxpxhdRXn4ntuH4SlhaEYR+b6vmNZl7GInWY1AGg3Mke9Ssa3Vjlu3oTrUSTHqfSO/8AbamQleztuOIB2B9CdR77Edx7xUmlyKqVRvSSsxjMR+AafrQ0i3KpKze5C107H/M/oUiyMIJd0eW5dJP2oFbmJm+bvHvvQC5DTTGg86A5GXxnCPdtjJOZHziBLEbNlA3IGsdqtoySdnszjccoSnSjUg+9F38fl5bnfWvhy2Xw/ipaN4D9pbeXt2yjeIyFl8oYy3zaEZY6nk1eIytNQVktvHVrw9vzOJPHRxMJzkruNtVybVuettn1+kPxLwqwXLWbb2i1274hKyNPMzufmAOhUTBAaBNLBYmrOnarJPp5Ne/1NvCq3YzcHZycU9N/BX+evPbkjmc3QGK6SR6i3UQnp/Me8flTRGT5Lcmt4JmO/uf6ACmoORWqqpxs3dk54b0b6gj356VLsuhFYnqiG7hmXQie42qLg0WRqRkrplPiONSzbLt3yr++3Qdup5etOnTc3YxcQx0MJTcnvyR59jMS1xi7mWYyT+uVdFK2iPnlapOrJzm7tlapGYFACoAVADlXWgaTbsjpH+F/KsN5oGf16Lpy2kmsn4lXZ6pfDM3CLza21/gt4HAmyCFjUiSVk6cjqCN52qudRT3OpgeHywd+y57tq/1Vi0GuR/4x3hiPz0qu0Dfnxe3dXjZtfvoPtrcYjzGR+FVgH3Bkj1PtQnHkit060v71T5bJ/O/voWxwl11e0qz+8oR/ZSZYd4ptS31RKg6Ldo5ZdbLVeb1+hIyQIk69/wAzzqFzfGC5IKJ/p9qRPRCJ6afr9aUhMr4vArcHnB3HKGI7npAiOk1OMnHYyYjBUa6tLnzT93IuNcQNm2rhVaXylSNCInTpEfQ1ZSjmdmYOL4mWDpxnTtvbK/fKxmWOPYctmaybbDmgU/ll/I1a6UtrnLo8Zwikpyo2l1Xu79DXw3GcO211R/rBU/fT71S6MlyOxT4zhKn+dvPT97F5LqkSGUjqGBH1mq8rRujWpzScZJpit4lNhcSezD/H19KVmQdak3a6fv1LLieUGmTi+fIhy9aCy43Ly/U0rDvzAV31/XSiw0xmsE6fqaWpLTYjeZP9aCStYahPPUBwyCFOWBoeckkt7GKk3ZafMxvDds5Osk1/j4aWv5/c63gnEsTdQA2rb5Mua8W87MPMCRMs5KoCWMfLAbQHl1qFONXSTvLZe9v+nheI4Snga2R95uz6K13uvLxMnjnxA2IhLecWlMsc8NiHIWXuJli1BBEKdy2sRWuhhlRbk9/S3TmzscG4TJSeIk7X1Vnp9f0dzFx9wIFKBrjkAlFFw5ZGsuyZT7VtyRavc6c8diKdSUHQbtzTbT/+bIm4beLDM1lrX7pa75vUKEB35mOw50pKMdizDYjE4j+5Tyr935P6/sXvHOvfeY+mw0qOdm3s1pfkJsQx3ZhP7py/ltRnYOlG1rFU2LcyRJ/iJY+8nWjM+pWsLBa5bvq9TK4lwvOrZoZiPKwWFToFA+UdeZnnVkauV+Bjr8KjXotTd5vZ228ui6nGYqwyMVYQR+pHatsWmro8JiKM6M3TqKzRXNTMzBQIVACoA6fgfBoIuXBruq9O579qx1sQvyxPY8G4E4tV8R5qP1f2OoSw0SRlUbs5CKPVmIX71ljCUtkeoq4qjSV5ySIWv2NvFznpYQ3SB3byoI7tVyw8v8nY4uI+JMLTvl1fvzJ7d0fgsKO91zdJ/wBtvIn/AN9OpqfZ014nnsT8T15X7PT38/mG5inIym44Vt0QrZT/AI2gvTmSe9OcnGLsrGbh9avj8ZCnOTtrfy1dr7/roQZNzprqdIk9+vrWVtvc+j06VOmrQil5BXt+VBO6Y5m66/T9TQK3QTXVUSfL/ETGvpzPamk3sV1KkaavN6AmdTIA2B0P+phyOpAHIE9dB6aFNJSqz7SSslsvq0NxeCW8jI4aAM65ZkEaaaGdCeu1OM5Rd4mXi2Fp16Fpu1mnfp1OfxnwyFkq5gcioJ9iCAf7HetMa62aODiOANQ7ShPMv19Q2vhhWWRdbXqmn56+tJ4iztYhheBRxFLtI1P0HH4UuRKXEI7ggjsYkD61KNaMziYvtMFVdKtHyfJ+KLGG4fi7CeQ27q6k24/IkA7cgfY05KEtyWE41Vw8u69Oj9++hewvFl2dWsNzVgSv5Sv096zSp/6u57DDcSg4rtY5W/Q1Be0DaEciCGB9CND+dQ1W51acoVFeDv5By8xqNwes86GSUk0J10PekNPUiddCO4H2/wA0E09biI1NAXskCzb6c9ufONPWmkJzzGb8QcSd1/6KyqROe44YlixBUq3SAqiBPyqRFToYePadrLfZe/mfPeM1IPFTqLVKy69S3YtRatgQItoBG3yiT9ajP8zZ7jhySw1PLtlX7E9pOv8Abao2NcmyWKREBoGNj/H9aB3DNArBzUxWRjcc4QLokeUjUHp1B5x+VW0quV+By+J8Mji4aO01s/o/A4jE2CjFWEEb1vTuro8BXpTpTcJqzRDUikVACoA13+I8RyfKOiqo+8T96qjRhHkdWtxrGVd528tP5/Un4ZcNwNcu2buIKkDPmLZRG2UzPXXSpTVtnY5VWpOW8vU6PhnEsO+iMFI2t3AEaRyGuU+xFUSjLmUOMuZeLPMFG0mRH6079KjojR+Hhbcr4W4rgsNfMVU8oEZo99J7aaVCu7d09l8MYOKjLEPd6fIkMVmPWj7VuZ1gCDJ2G+p7VJK5XUmod5kAuFh+zGn/AOxxAP8ApXdvepWSMaxFWt/aVl1f0JUswZ1Zv3m39FGy+1Jstp4eMXmlqyRjof19aRfog2WgjSddRyI2I9wT9aaFUgpxcXzRg8L8SxdOHcE2iWZH5IAxGcn8KyPNO0zWqSVWOZbniOGcTWCryoSfczNeRtrYylgViO23VT+fvWSbPVYeHZVWo/llqn48yfD3ChkCQdwdmH8vWotXJY7BUcbSdKstOvNPqjVs420QTqpAkhgIaOhHP2E1XLtNnseMqfCdalVhKE1KOZX62uPCW7Vt1uhXcqS+cA27egPnBGrAGQuw0LakKdUINWLuO8ai26NHV7e/v6HFf+3MVaL3cKbj2wFbo7hs2mQjzwFPmA2MgVdKrTVoTtdnBw/EalKV4ycZe99zcsNd0dEW9Zdc+jBHRhoysDolyTBUeUkT5STUO69HudTCfEMqTfaLW+q5a81rp72IrnGLY/7iYi2BuXs+X/krH8qfZPkd2l8Q4ad73Xn/ABcitcVssfLcDf6Vdjr2CzUOylc3z41g4xzZ7+W44XncwLb201lnAV3PTLJ8NRuZM6AbEinKKirbszYPibx1Z9n3YR3fX3q/QN/EHLlsQXiA5MW0/wBJg526EDKNydIqynStrIy8U40kuzw71e76eXv+amJ4aXM3suYIltVt5giKnyhTm83MkkHUmDVTrW0iPh/AISgqlWd7rZbO/X2i0ggAAQAIA6AaR/mqm7vU9PRpQp01CCskWEpg+o+6NiNj/LpQ0KL5ADf4qI7WDligV7gI60BfoKD6frpTHoNCjlJ/L+lAXZifEnCPEAZYzcu5G6++4q+jUy6PY4nGOGrFwzQXfW3j4e/qcQ6xW88C007MbQIVABpgbFvjrWrS28PKfid/xsx3g/hAAAEa6d6g4pu7IOCbuzJuXCxJYkkmSSZJJ3JPM1ImSWrrAEBiAdCATB7Ec6i0icVc7+xhwiqggBVA94BJ+pJ965lR3k2fU8FRjRw8IJbIfBqBrHKJ8kDIxBYRvlBKj0zRPpU4syYij2jj0T1J2oLVpohUhhA/pQJjbQAInkZPYDXf0FNCnNRg5ckgYG+zIhdiSQGM66sBA9Ptv3rRlUNj43iKnaVJT6u5cTCDLAkkfhicgA2XmVG2TWB8sfLVU2pbnf4Nx6eHkqNd3pvReBEU0B66zMgzrvVCdtD39Gsqkbr30LfDGVGDES+YZQdVQDzNcbqQBoOUFuQqZRjM0oNXtFJtvm+i+b3fyK2CAWGzOw3TOcwQk5pI3LSd2Jg66HWrpZmrc+Z8mq1E5yyaK7t5cjoPh8syX2f5muqq8wQtsNJO8y1c7FL+pGK6fUzztZEWNQZtFGvmmeZETO8kfUDnWmhqrkobFRsOx1A1HNHgx9NftWlTsWqaQnY6iT6MCGHuNGqQtDDxtnMxzRAgBTsOctyY7dh6ialRWtzoSxb7FUaekf38whCSJP8AIe2mtaAouKT0NDHWcqWf3irz7NoZ9D9q5k2nUZ7b4YqZsLJclIoOka0j0qd9B6ipCZYunyCOpP2iPoalfQqj+Z36FdutRepaug5LnX61Ei49B5+tBEbHv25UErhNMDF+LcSyWrbISDnYevlFaaEVJNM89x3E1cPknTlZnNYlVxEMpHix5ljKWjmNYJ+npWiN46cjzeIlDGf1U0p81tfy6symWDBq05TVtGNoAVABp2AUUWAvcJwxe9bUc2BPOANSfoKrqO0WzdgKEq2IhBdV6I7tmk1yj6klZCigew5dPzpojLYtMP7dwedSKYu6GRQSCKAZFibcqRBggho0IBBEifX8qE7alNaOeLhyel+hPYSII1BESOUDaORgenTtZnzLU+YcW4TWwFTvaxe0vuamEQ+nYcoEk/Teq5dDjM08fw0Na8dT5jpcEaE7Ax33I2JDEEHNOdS5HqvhriEo1Ownqnt4MoPhPDtiCM11czTMC3OUIO7MDmPJVAg5iRfTkndmj4j4tK/4aHz9+934FC/qxMQ34lPPrqN/WrlseN2RvfD9s/8ATn5iDcYZeZAS3A/vyAma52Kf9bXoQluZWL4rZ/6hrLXrZc5SuodcxJRrUroHkA5Z2btWuhCShe3vqXxpTy3sTYjCxuoEfw/06VbGSexBMiG2sAD1A9p2mpskVDYYnSTvMROvvFWJpKxYpIt4TA5nUMW1Ma5SZ3n6a1CVbLFsug29IrV6FC/eLkaDTQazpM7wOZOg07mszs3dcz6XwjAywWG7Ob1u36jMtB1LkQXemibY3H4lrdtHVcygt4ij5ssL5k7jeO9WwUZKz3ORxCrXoSVWmrxX5l4fwPKCAQcysMyMNmHUfXUcqrkmnZnSoV4VoKcHoxsff+tItuJJpA7Dw9IjYBf1oJWK3EsOt1PDeIMtI3U7Bh9D661ooNp3PFfFmJUXTpR3vd+Vmee43DNbdkceZdO3qO0VvTutDzCaeqI7t4tqTJ68/c86CUpN7jKCIqYCqSAIpgjpvhCzrcudAEHctqfsPuKyYuVopHq/hihmrSqvZK3r7/U6Ka5x7YNADo1oI8iW28KxbRFGYk7KOZ/tzJ010NkU5aGOvKGHTqN2XMkZNjyOoI1BG8g8waGrMsp1Y1I5ou6FFInccunt96CLVw4byvl/C+nvuv8A9o/RpGPieFWLwk6ct7GrhUGk/mfSlJ3Pj7utHuatrFm3dw4Im2+dHkeWHa0En+EPprpluOedVwg6kZJbmnBVnTqJlD4myDEMtvOBbC2tSQJAzFVO0DPlg81blVlC+S75lvEa7rV3N7mU7a+Y7a5tj7ir+RiJrt1jaWydLcszBSQbhYjW4VOqgBRkGmhJkwFqjGObtLa/sSU8qst+pSxWBQeG7LHgFbiMgiAhzhYA+U5eVXKbs0ShUkmdjxCwMzQDEtrOpGuu+tYaTfMo2bMq9a1j0J5bbT7x9K0qRNdQG0iiX0EgSRP5QfendvYspwlJ2iPxT+EhCt5n0XX5U1DHqc0Mobpn10FQ/M/I9DwDAfiMQqkl3Y/q/bMQjkPeg+iLqxrdKCS6kbgb0Ikm9gM3lHZp+oH11FPkGW716FS0jWQTZGdCZewdv9dpvwN+tdALYzT0mcatgquGqdphtv8AXkWLV5XTPbJKq0GRDKTrlccj6aH20hKLib8JjKeI0Wkua6Dm3P8AmomtbILLrHvSBPS5DdQ7/r6UiUXyBEglZLAaRuYk5RyO5jvVlOVnY89x/hEcXSdSK78dn1XQ5DjePs3lkZhcUQCV3E/KYPckfSuhCLR8+pwlDRmEamWgoANMBVIBy0wR3PB8N4dhFPzN+0bsWiAe+UD61y8TPNPyPo/AcK6GFTe8tfsXktk7A1Qlc7LnGO7GHEWxobiexzR65ZA9KmqUnqc6txbB0pZZVFcbcxh/8dm5c6FgbVsTzJbU+w161bGh/szi4v4pw8E1SV3+nv5AHDrl5h41xXQGfBtAhSRsWBhn+nuKu0h+VHkcdxnEYrST06cv5J+DcL8G8R4j+A8pkMxadiMhaZAXMYzECA08pqFRuUdFqRwvFsTQ/tvXo9n9vka+IwTqYjNB1ygzpMykluX4S09BWdNNHpMD8VUp93ELK+vL6FVXU6BlJ6ZgGHqphh9Kk4tHpKOOoVlenNPy1JWtaEEEdD0jmKi4miNRPWLTNbh17MAfxCM3qOfodTPc9Kol0bPmvxJw94XEurFdyfPo+gcbcVndTOUKlowCMphmuQR08QLpsUNWUotRTOA+7bqDEXDcOcxNwZyDvmHkfc6gujEditW6XY6rvLN1KjIAdgY/CZG2nbb39KS1IpiLbkbbkfz6TRYY9LW2+Vp9CJIJXrrIpX1C5p8OfNh7UyWVfCY881om3J5yQqmeeYHnVUlabt5jnHXTzHLbk/3H3B1507kfBEHE8ZasWTdvSUnKqqYa4+4tgciesaDXoC4KUp5V8y+gpKemhg8PxF64ScRlzXZe2qiBbygL4C66jw1BA6o43OunLFxtHker+HsdGFR4d89UPdYrPY9umMigncDa0AiuBr+enTU+tSWrLJSsrlTC8Rs3Gi1dDN+6QUZuwB+b0FTnSlE5uG4vhcT3VKz5XK/GM1pXv22K3FCyRqHVnVctwbH5hv09IlRd3lZm4xTVGn+LpaSi187uxVwHxLbfS6PDaPm1ZDr03T7j0qU6D/xM2D+IoO0a6s+q2+ZtWcdac+W7aOm3iKD9GINUuElujr08fhqllGafz19C14DaeU+wn8qjlfQ0KtTvbMvUhfDtvBB3n9bUZX0JqvT/ANl6nNcd4D4rG5Za3LauniINebA5o13gxz3rZSraWkeN4nwjPUdXDNNc14nK3rRVipiQYMEMNOhBIPtWk8y007MjoEGpIBVIRpcHNpSbl4k5IK2wNbjEnc7BREn23qE1Jq0TZg5UYT7Stqlsur+3UuYv4lutOSLYmdAC3uzfyiqVhoRV3qzqV+P4qppB5V0X8/YfwDG3LuJtLdZriloIbzLBBEkHTSZ9qUopI5GKxdarB55t/M7iI0BK9gYFUpnGTAQd80+oB+9F0F0AKp0YR3Gu3UHt35UAMu3cylCSyagg/iB+4EcuVCvcadtixgeL5YTFvA2TEnUNGy4jo4EAPs0a661XUp/5QXmvsSlBT70d+hrYi0D86hhofMA2h1HzTuCPtVCfiUFJODWDsgtk87btaO07KQvPpT7SVzVTx+JpWyVGiW7gGwyNifFz2rS5mS7GZuiJcVZJLEKFdWkkTG9RVSFaSptavmdSnxzEVYOhXSnF9V7+4zC3SbaNLS6i6SVGrXfO5jcedjpVnh0OHVs5u2xKnM89zGnICCD6UN8isaLfuOm23Q8j3o2C4Ew5LARmzaDTXU7dtf0KlmVhmRx/jd7Dql62Ld3DMWs2w5JyugDG4ACPK8zEmcgJiYp08s5Om91r6mynRjKye6H/AP4642b5xNu8+a4xGIUkAEmMt1RGkZVtkAQAFO1PEU7WkvIMVTSSa5HW43F2rFo3b0lQQFUDz3bjCVtoNZYn6AT2rJllOeWPz8DPSTlJo466bt674+JIzjS1bXW3YU8l6t1br9tyjGCyx/6WzmkssS/4CtbCtmExqNIKtoVI1VgRoRP3qtaPQXaShPNF2aI7l8qYvZRyF6QEbp4g/wDE56/KTzE1OUFPVbntuFfEEalqVbR9eQ57ZG/r/cdR3qhxaPWRmpaojB1H1/pQib2GMvm12Ib/APhh/emnZlOJlbDzfRHCcX4K1nzIS6CPMN1P8Uba863xlfc+X0aykujLq8SN/CXlYzdRVY/xotxJbuRz7CeRqvs8tRNbHpHxKWIwE6NT8ys14pNft73OamrzgXFNAroQcjYxRa41Nx1i7AL1JWIube42akVgNJgCkAakAqkIINSA2+D4AR4jga/KCdOcsZ9NPeqKktbIqqTf5Ym5g8aqxcDplUyQCBMbiN9qpkr6FLjK9jpnVlJDKRHeR9qzp3WhRccJPf1g/nQIjuLOmw7frQdtvSKasO9hq4WjP1C5LbwsyCBBEEHUEHqDuKg6ltRZrao0uGMMjWAZOHmANlSRmUE6t4buFPJRcVeVU1lr2nX2vUsqpuKmyzYQx7nv07fqark9TOzI+K3F10w+byIP+ovD94mRZQ+2Zj2YdKsw6ypzfPRF9LuQcub2Ldy1AVQNlRY75V0079acXdtlL1Y5UgCPrznmPT6/eKLiYLggMxZVVYLMzBVE7STt29DRe+nMcU5OyRj4rjCXS1pPE8MEC4yq2e5pOS3t4SkbsxViBAAk1ZGGXvPfkd7hXCXWnmmm14GkMdg7q27WJwQNm2IUNfZMgOQZpViRAUaljsfQlHs4TctW2egn8PKMHOKyrd3d3t6fqYPEL+Hs3LWJwOAawlq+JvPfe4rpsVVGP/bZDudYbetM5wfcvq+R5iq6d3TTv9TY4piFvXfFU57a5ksFT5VRTkZl/idkLE7xlHLWilHLHLz5mB9xZPUoP71alciaWCvL4agr+9rCknzHrBP1FVtWYNk4A6KwjWJ27g6+ulKwuZWt4BRpZJtz+Eee0e3hnRf9mU95qWd89To4XimJwzWSWnQx+DcSW+WgZbiznt7lY0lZ+ZfuOfWozpuLufQ+H8Up4qCi9Jc19i5ciQeU79jofsapZ0pwzQcXzQ1kBBQjykFWA5g6ETvWhPZnxx3hJrmmzzziGCaxea3m1GgaYBVhv6FTBHcitkO8jpQnmjmKBWpZWSG0rMQDQRYKZEVMBUwFSAVSQhVIA0wJ8ViM+UDRVEKPzPqTrVWWwJWIQposyR7Pjn/aPMfMdRpXJgtDkFYtP9f61JD2HrAqT1ESqo57fr+cVBsVyl8RcfXBpof/AJDDyJvkna4/SNwDqSAdhq6NKVR3exfQoubu9iP4exAGGw921mOXxHhjL3GLMt5SZgZxIHcIT3nUjeTiy/FSh2toqysl8zfu463astiCc9oAXFgGbmcKEUAc2JAPTzdKy5HKSgY1TbnkZz2Atuc73AWu3GNy4Z/G34R2UQoGwFaZ2TSWyROpK+i2R0j2szmJOpA78vy/WlZs1tyggxGICBmCm4QPlQjU7Bc22YnTy5t6dm9y+hh51p5IrX7as5Y8ZvjFvaxgXD3QsWSVD28IzWw6+QkjMRlDXWzMoJMDcb4Uopd3/p0aUIRjZIp/D73FQm6TdtFSUZZIS8xDstx2G0F2YiZI0M1GtBT20f0OrhOMYjBQyws10f8ABfsYbxP+6c4+bwyAqH1A1JA1EmJBpJKP5Tn4/jeLxcck3ZdEa64fxEe1uroV7aAwO0ch7VnruyU+hx07O5gcB4bdw73bF0EEhbiA7MASrFe8FJ9KujVhVSnE01ZKcVJGtdUaQZPPTb32I0EGp6lBYwbwmzbnblqDqNjp6VF7gyUkET05jT6jkfpQIktMSRGp5Hn79ffX1pDPP/iLhTW7zXsOSVzlwVOq6yGUjWOYNaYSurM6OHr2sm7NFjg3xQ1xhbxEEtoLiiGkz84GjDuII71XVpK10eo4fxydKSjXd49eh08n0+3+aphrFHmOL4fscbUitr3Xk0cz8aYSRbvCJH7Nu41ZT+Y+la8NLXKUYaVrxOSraawGkA00iI00yDGmq5oBUDFSAVNCFTANSAIoSsMs4O0XdFG7Mqj3YClP8rCT0Z6hdcszFZiTrrA+9cpJWOUine4rYtmLl5FPQEuR65AY9DUlCT2RYqU3silj/i7DKP2ee63KBkT3Lax7cqlGjN76FkcNJ7mRjfjq+wy2lSyObDzXD3LNt/tAqccNBO71Lo4aC1epzF26WJZiWYmSSZJJ5knc1oS6GjY9C+Cb84U2yQGt3Ce8XFBH3Vvoay142kmYsSu9c1r9wFVtH8Fx8RoIWGAVV9Rca+8d16xVSj3s3hYqv3W+exPh0EAnTWZiefUa96g9blL3sX8VfLFgNEMjLzYEn5+oI/APLvOblBRUdeZLRbFPF5lyskyhS4T3U5kX7E/8KVr6s9R8NYLtZTrSV9Gl52+zDxvEm5xG5iLdq1ets5UhiUL2x4TBwwIPiKVORiYWB0rWqtOEVf3c5lR9jKUKmjTd0ZOMutcZ9Llu0XzJZdgcoAAJOXRi1zMZ7GmpRt3fUz16ynsWrFkxP7us9AY3Ow/zUHJGQm4Vx7D5nyZ7zpJbLlW3ljzN4lxlU6wO/Kaz4jDVayyp2RbHDTkV8bx2/iLmFuNh8mGJVfED+IQL+ewC5Xy22DENkMGQPZ4Xh8cPF2d2/QuVDLF6kt4RK5QIkHqe2v8AatC6mNbDcN8piT5twYOoH6/pTe5IkRuf35jsw57f5osIg4rLr4KnK11SXyxK2hox7ZyQvpn5bqOneZZDTvvkQMmUwNAMqgdBIEfQVIV76mRxHhKufEtwt1TnEbNB2I696sUi6FR2yy2ZsWr2ZVbmR+pJqlQs2TxFd1VBS3irX6q7f1KnGbXiYe6vMLnHqnm/IEe9WU+7NFFN2mmefvXQOiMNAgNQxMbQRAaUkAKrQxU7AKkgFUkINSAIqQGlwbiPgMXCK7ZSFLTCE7sACJMSNetV1KedWCUcysQcQ4ndun9o5I2y7KB0CjQfSqskY7IIwjHZFKmMVAD0tE8qai2BZs2I1OtTUbBc6L4Px/h4nwz8t9fD5aMDmQ695X/eaz4qN436FFeOaHkdg5/UCsniYCdRGg02BB2MdPf3pJaALE45LKZmBZpCpaHz3XOyL22lhtI0kgVW1d25dSUYZn4FvG8BS3hhcu3mXiV3zlrbkBZjy3FBI8JBCKDqY00BqnD1Z1ZSn/8AntFc34nQpYqVBZoSa6L+NihhLjFV8RYcQr5flkbMnIBhBjlPaKvnBcijG4j8TV7V7ta+PiJsMzOWYrqZhQTHQZmOukDamrJWRlzK1kKzZsreBxNtr1lpAVj5bRyuDCABW8zW2BbXKramKvpNbczdhXBx8SonBsKrhbuKdrJXJcRUZbkgMEKMCbbZHVGUarDE9avinzNMpxMviN1LeHu2rRJBdn8SAhYRCkoBlQgBdpMjelkea7ZHtlbKkbHD8eMTZS/MlhluD924oAefX5x2eOVUSjllY59WGWRKF8p/1D8j/Sh7lYGuqgL3Gyoolm5x0/iJOg6kijV6Ikk5OyPNsXxu42JOIRijT5YPyqBAToRl0IOh1netKgrWOlGmlHKbXCvijMcuIgEx+0Agf71A+4+nOq5U/wDUoqYfnA3LDg6gggxBBkHfYjQ1EztW0ZKtsCR3kdieXpFJivcKCTB56Qe+hpNivY84vplJHQkd9DFdKLujpJ3REaYxppMixtIQqYAqpoYqLgKkgFU0INSAIpgOmmMYFmqVFsCRbdTUOoEiqOVSUUgJVpiCDSAc9wrldCQ6MGUjcEagj3qE1dAeordF0W7i/LcC3NI8uYZiAexka9K5dst0zlyWWTQ/G4m3aQ3LzBbY0JgSxOyqPxMe3TWjVvLEIQlJ2RwVv4xuLjrWJA8llvJana2dGSY+ZgT5tdYPIVdPCxnSdN8+Z0Y0oqOU9Aw2KW7bS8ix4o8SAdiSQwkbkNImsijk/p9DnVI5ZtDW0OhG49tas5CQ8n09tDTsIrcZb9iTzzLH3n7TTo/nLKX5jnHuabqDtzP9K3GkzsbcBGpzb9lHoOZqRJFj/wDHWO813DnZh4qa7NbGo90J/wCArPWjomLExvHMdeASoAGpckaeYwAsfUHSqnoZDjPjfiodhhrJzBTNwrqGfXyiNwv3JPQVdShbVm2hTsszMGxhjA8pOfQaE5iIEL+8QSBA61rSSRouR3sN+IAgTB0OWYmJ5GNYpOCewJl/g/EnwjRdtubba5TKkfxJIjb66VnnTzFdWmprxOtwHELV/wD7Ty2vkby3O/lk5v8AbNUNSjuY505Q3JypEcuneI/qKT2K2cJx63lxF4D99j9fN/OuhSd4I6NN3iilcw7KYZWBiYKkGImY6QCZ7VZdEyJlIjTfUdxtI9waCIFUkgASToANzPSkwEyEbgjQHXodjRe4DSKhIBtQGKhAGpIQamgCKaAcBTGPFMYQKQhwpgPFIB1AiSKQju/hDFKMCHunKmHa5bZt9JW4I6km6VA9K5deLVXKuZjrwbqWXM4f4j44+Ku5j5UWRbQbIpP3Y6S3M9oA1U6agrI106agrIgwuGgS3PSKvjEbZ2vwLxDR8KxIibtrnK/+RB3nzD0asGLp2edGXEwv30b17SeR+/vVKMqHqZ99dtOvKpAZnxHioC2iIJHiHWdBKr6SS3/GrKCu3Iuox/yOeZ60l5nY5tNNvzmpokiPghNrG4dpibiAnsxCt9VJpVo9xk5awaOy45x9MH4dsqXunKXUNly2yczjMNVdwSARqoM7xWSlHP3nsZqFLN3nsA/EWGN/B3Ekta0a6qMCEKXENvJA1OZf2aAokQhOZq2qNzY2VsB8Q21sYW2SRdQ5GOVwLaiziLRHlJysfHU+JbzN5cxWUVWk4jG/EfxDYvYbEW7RYG5euOq5Y8rX/EDH8IXLpPz5oHyTTUXcCTi3G8NcvE3Lvj23vC6mZHK4YCxcQBhcXzA3XtuyKGWLOzTlqOVgRJjOGMWm3H7UADw8uZGxGDZ2VwR4QyW78DywLhHl2pOLA6a58Q4S1ls4hrV1kB8RrdsmyGezhlJtm2kIxdGjKo2OokBq3BdCEqcXyOS4txvCNfwV63bzm3BvgW8uYLkgGYzsCrmTyK6j5UspRajZhCOVWKuD414OLt3Ti2xLJZxIR2RyA9yxeW2kXPM0uyyCIE7ka1Jp22Jl29xrh7WmAtGf+l8O0LilvCbxcW5todZYPdsEPK+VGkgk22WVgXMDxzh1vGYe4iJaFpLZzG0zZCt6w5zrlOa54S31DBW81xDnMAorOwDMBx/hpFg4i2jtatWbZm2xkLaQXQxIIJhWVdIBykZJa4CzAqY3iGAFk2QlvMLZTMLLB2cWL+Vs7LnH7dcP00BkQzygOEqQAqABqSAIqaEGpgOFMB1AxwpAOFMB4oEOApAPWgQsZj7nheBm/ZF/GywNXyhJJ3PlA023qmcVmuCXMjwuHjzH27VOMeoNloGpERK7KyvbJW4hDKRyIqM45lYfmej4LGLetLdT5XGqj8LD5lI6g/Yg1yZRyyys504ZJWJbGw/U8qcupFnNccvK1941CxbnfVBrHozMPY1qoRtA1QVoozG+9XWLCne09fy9asiiSRXe+bZS4sZrbLcWRmEqQRIOhE8jUpq8WmTXQpF3vXGe4xYsSzMdyTqarhElsjc4Hiltu3nNpmtlLd2CfBYsjZ/KCwlVe2WUFgLhIBiDZJXEjq8J8SYTLhs7TfsXsz3mtu3iALhg9xdMwdza0Zhmy2jmClwKjlYyqvF8BbdXtKgBwz2XXw3IJ8S0UzrlALZAZ1cEoQzXBBYysZFYx/DktvFu2zDxfCD2nfXxMQVZyRLAo2GCgkwbVyQuY5y0gDicZwxrd8KqK7rcCN4TrBW7fFgrlQwRbFjN8k6li5LCl3gKXwd8QJh7cXLkW1veKbaLcF1jlt5chB8FxmQZlu/KoJQ5m0lJO4F7/wBZwKgOhtLf/wDkqXFpobx7OJtEsnhwUz3LTAGYUMAifI0crAyr3FsJbfht2xbhsObVy/lBDsU8FmBJABY3FvEato6+YfIkknqIt4Ti+CSxZw1zw7wS/bDXWtN/2LrXTiPCBGZGCm2CYnMTk+VXqGV9Bk13jXDWvC49sPLi2SVbL4YHii6QVnOLsIT5v2akZGmnlYhYjjPDSWVbNgIbNyT4LFjcN69AQkfu+GV0t6E+ZMoQqzGWeP8AHMHiHvXwiXEsqDazKFZm8W+iW3DDM9si4t084tgEgkAKwHmtSsI//9k=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819" name="Shape 819" descr="http://www.okstate.edu/ag/asnr/hortla/needham/Images/poinse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707" y="575553"/>
            <a:ext cx="3514724" cy="237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Shape 820" descr="http://www.list-of-birthstones.com/birth%20flowers/Pictures%20of%20birth%20flowers/poinsettia%20plant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14900" y="494590"/>
            <a:ext cx="3086099" cy="2533650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Shape 82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46</a:t>
            </a:fld>
            <a:endParaRPr lang="en-US"/>
          </a:p>
        </p:txBody>
      </p:sp>
      <p:sp>
        <p:nvSpPr>
          <p:cNvPr id="7" name="Shape 826"/>
          <p:cNvSpPr txBox="1">
            <a:spLocks noGrp="1"/>
          </p:cNvSpPr>
          <p:nvPr>
            <p:ph type="title"/>
          </p:nvPr>
        </p:nvSpPr>
        <p:spPr>
          <a:xfrm>
            <a:off x="460374" y="3312607"/>
            <a:ext cx="7886700" cy="2261342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Euphorbia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pulchemima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cv. – Poinsettia</a:t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2" name="Shape 832" descr="http://www.flowersflower.net/images/lisianthusflower03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1" y="1950396"/>
            <a:ext cx="5105399" cy="3948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Shape 833" descr="http://www.po.flowerscanadagrowers.com/uploads/2011/10/6245_38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10200" y="2667000"/>
            <a:ext cx="3733800" cy="3733800"/>
          </a:xfrm>
          <a:prstGeom prst="rect">
            <a:avLst/>
          </a:prstGeom>
          <a:noFill/>
          <a:ln>
            <a:noFill/>
          </a:ln>
        </p:spPr>
      </p:pic>
      <p:sp>
        <p:nvSpPr>
          <p:cNvPr id="834" name="Shape 83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47</a:t>
            </a:fld>
            <a:endParaRPr lang="en-US"/>
          </a:p>
        </p:txBody>
      </p:sp>
      <p:sp>
        <p:nvSpPr>
          <p:cNvPr id="5" name="Shape 83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Eustoma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grandiflorum –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Lisianthus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5" name="Shape 845" descr="https://s3.amazonaws.com/classconnection/773/flashcards/3621773/jpg/43_eucalyptus_cv___eucalyptus_(2)-14BDD2A1F442D7A24BB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131709" y="1648089"/>
            <a:ext cx="5307894" cy="398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Shape 846" descr="http://www.waridifarm.com/images/Eucalyptus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8166" y="2543174"/>
            <a:ext cx="1885950" cy="2190750"/>
          </a:xfrm>
          <a:prstGeom prst="rect">
            <a:avLst/>
          </a:prstGeom>
          <a:noFill/>
          <a:ln>
            <a:noFill/>
          </a:ln>
        </p:spPr>
      </p:pic>
      <p:sp>
        <p:nvSpPr>
          <p:cNvPr id="847" name="Shape 84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48</a:t>
            </a:fld>
            <a:endParaRPr lang="en-US"/>
          </a:p>
        </p:txBody>
      </p:sp>
      <p:sp>
        <p:nvSpPr>
          <p:cNvPr id="5" name="Shape 852"/>
          <p:cNvSpPr txBox="1">
            <a:spLocks noGrp="1"/>
          </p:cNvSpPr>
          <p:nvPr>
            <p:ph type="title"/>
          </p:nvPr>
        </p:nvSpPr>
        <p:spPr>
          <a:xfrm>
            <a:off x="628650" y="25796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Eucalyptus cv. – Eucalyptus</a:t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8" name="Shape 858" descr="http://www.plantant.com/supplierimages/image.php/ficus-benjamina-weeping-fig-1000234204-1359165080.jpg?width=1000&amp;height=1000&amp;image=/public/supplierimages/plants/1000234204-135916508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0"/>
            <a:ext cx="4572000" cy="60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Shape 859" descr="http://tipsplants.com/sites/default/files/ficus_benjamina_4_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21910" y="3292813"/>
            <a:ext cx="3393440" cy="2545080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Shape 86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49</a:t>
            </a:fld>
            <a:endParaRPr lang="en-US"/>
          </a:p>
        </p:txBody>
      </p:sp>
      <p:sp>
        <p:nvSpPr>
          <p:cNvPr id="5" name="Shape 865"/>
          <p:cNvSpPr txBox="1">
            <a:spLocks noGrp="1"/>
          </p:cNvSpPr>
          <p:nvPr>
            <p:ph type="title"/>
          </p:nvPr>
        </p:nvSpPr>
        <p:spPr>
          <a:xfrm>
            <a:off x="4876800" y="544749"/>
            <a:ext cx="4449189" cy="19630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Ficus</a:t>
            </a:r>
            <a:r>
              <a:rPr lang="en-US" sz="28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benjamina</a:t>
            </a:r>
            <a:r>
              <a:rPr lang="en-US" sz="28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‘Exotica’ – Benjamin Fig, Weeping Fig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 descr="https://toptropicals.com/pics/garden/c3/5853.jpg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92" name="Shape 192" descr="https://davisla.files.wordpress.com/2011/08/agapanthus-africanus-flowe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228600"/>
            <a:ext cx="6096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 descr="Agapanto (Nome Popular) Agapanthus Africanus (Nome Científico):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53000" y="3429000"/>
            <a:ext cx="3905249" cy="315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Shape 19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 lang="en-US"/>
          </a:p>
        </p:txBody>
      </p:sp>
      <p:sp>
        <p:nvSpPr>
          <p:cNvPr id="6" name="Shape 199"/>
          <p:cNvSpPr txBox="1">
            <a:spLocks/>
          </p:cNvSpPr>
          <p:nvPr/>
        </p:nvSpPr>
        <p:spPr>
          <a:xfrm>
            <a:off x="152400" y="5213350"/>
            <a:ext cx="5068111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Agapahthus africanus – African Lily</a:t>
            </a:r>
            <a:endParaRPr lang="en-US" sz="45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1" name="Shape 871" descr="http://pics.davesgarden.com/pics/2008/02/15/Xenomorf/9e05e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0200" y="2133600"/>
            <a:ext cx="5333999" cy="400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Shape 872" descr="http://pics.davesgarden.com/pics/2009/05/12/KatG/a92b7d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" y="380998"/>
            <a:ext cx="3505200" cy="2710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Shape 873" descr="Euphorbia milii var. splenden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05600" y="3810000"/>
            <a:ext cx="2057400" cy="2743199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Shape 87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50</a:t>
            </a:fld>
            <a:endParaRPr lang="en-US"/>
          </a:p>
        </p:txBody>
      </p:sp>
      <p:sp>
        <p:nvSpPr>
          <p:cNvPr id="6" name="Shape 879"/>
          <p:cNvSpPr txBox="1">
            <a:spLocks noGrp="1"/>
          </p:cNvSpPr>
          <p:nvPr>
            <p:ph type="title"/>
          </p:nvPr>
        </p:nvSpPr>
        <p:spPr>
          <a:xfrm>
            <a:off x="4267199" y="1562100"/>
            <a:ext cx="4884906" cy="11430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Euphorbia </a:t>
            </a:r>
            <a:r>
              <a:rPr lang="en-US" sz="36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milii</a:t>
            </a:r>
            <a:r>
              <a:rPr lang="en-US" sz="36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var. – Crown of Thorns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5" name="Shape 885" descr="Image result for hen and chicks pla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204" y="235085"/>
            <a:ext cx="5714999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6" name="Shape 88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51</a:t>
            </a:fld>
            <a:endParaRPr lang="en-US"/>
          </a:p>
        </p:txBody>
      </p:sp>
      <p:sp>
        <p:nvSpPr>
          <p:cNvPr id="4" name="Shape 891"/>
          <p:cNvSpPr txBox="1">
            <a:spLocks noGrp="1"/>
          </p:cNvSpPr>
          <p:nvPr>
            <p:ph type="title"/>
          </p:nvPr>
        </p:nvSpPr>
        <p:spPr>
          <a:xfrm>
            <a:off x="395186" y="503078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Echeveria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elegans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– Hen &amp; Chicks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3" name="Shape 903" descr="http://www.angelplants.com/_ccLib/image/plants/DETA-10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374" y="235072"/>
            <a:ext cx="2857499" cy="3809999"/>
          </a:xfrm>
          <a:prstGeom prst="rect">
            <a:avLst/>
          </a:prstGeom>
          <a:noFill/>
          <a:ln>
            <a:noFill/>
          </a:ln>
        </p:spPr>
      </p:pic>
      <p:sp>
        <p:nvSpPr>
          <p:cNvPr id="904" name="Shape 904" descr="data:image/jpeg;base64,/9j/4AAQSkZJRgABAQAAAQABAAD/2wCEAAkGBxQSEhUUEBQUFRUVFBcUFBUWFBQUGBQVFBQWFxQUFRYYHCggGBolHBQUITEhJSkrLi4uFx8zODMsNygtLisBCgoKDg0OGhAQGiwmHyQsLCwsLCwsLCwsLCwsLCwsLCwsLCwsLCwsLCwsLCwsLCwsLCwsLCwsLCwsLCwsLCwsLP/AABEIAM4A9QMBIgACEQEDEQH/xAAbAAABBQEBAAAAAAAAAAAAAAABAAIDBAUGB//EAD8QAAEDAQUFBgQEBQMEAwAAAAEAAhEDBBIhMUEFBlFhcRMiMoGRsUKhwdEUUmLwI3KSwuEVM/FDU4KyBxai/8QAGQEAAwEBAQAAAAAAAAAAAAAAAAECAwQF/8QAJxEAAgICAgMAAQMFAAAAAAAAAAECEQMhEjETQVEEFCKBMkJSYXH/2gAMAwEAAhEDEQA/APTy3E9Urqmc3EpBq0siiINRuqUNRDUrCiK6jdUoajdRY6Ig1G6pbqN1FhRDdRDVLdSuosKIrqNxSXUbqVhRFdQLFNdSuosZEGo3VIAhUcGglxAAEknAAcyixUMupXVyO19+2NJbZmdoR8Rwb1AzPyXPV7dbLTjUqlrfyt7o6QM/NQ8q9GbyRXR6Fbdp0aX+7VY3kXCfQYrKdvjZZhrnu/lYfqvM9oWYioGTOEnqT9oWxTszad3AaSVKnJmflb6R2tHe+zO1eOrD9Fep7dsx/wCqwdTHuuFN2m2XGA0Ek+yy2VjVkUWST4qjxx4JubQ/Iz1qjXY/wOa7oQVLdXlFn2WWYtqODuIJHstfZu+j6LrlWazRgX4AjofiT8ldlLIvZ391C6o9m7Qp12B9J0jXiORCtXVomakN1NuqxdQup2FFctTS1WLqBaixUVi1JT3Ek7AmIShPIShQUNhEBOuogJWAyE6E6EoQA2EYToShAxsJQnQlCQAhKE6EoQA2EoToUNuqFtN7m5tY4jqGkhAFbae1KVnbequA4DNx6NzK8y3o3oqWo3WgspZhmrho5516ZBVa1ftSSSXE5kySTxJKhrWbFpPD6/5WEpNnJPI5aRDZ+5Donj01XQ2W0sc2WmQPUdQq9CkCwYAnnrioqTQHSGgQnDRCVFetSms5x4gDyAC06zJwKZa6cuDxk7Pk7X7qdgBInIC8egElWuikjJt9nNR7aQm6wAu6nEAnkI9VfFMMbAhrWjEnADmSqdXa9OnMd97iSQ3iTq7KOkqu2y1bR3qxus0aMPQanmUlL4IZadoGqblGbuRIEF3TgFPZdmhniWnZrK1jYY2Pc9SoK1vbNxkOdqRiB9yiq2x19H7Ptb7K++w4HAsnxj96r0fZW0WWhgfTPUag8CvMG2Iky8lx1ldBus7s6zA3AON0jjgnG0aY5U6O7hCFJCELQ3I4QhSwgQnYEUIpxCSAJCEoToSIUjBCUJ0IwgBkIwnQjCAGQjCfCUIAbCUJ8JQgBkJQnwlCAGwuZ382qKNndTB/iVRdA1DTg93SMPNdRC8e2/WqPtVR78SHObB+FoJAaOAAUTbS0Z5ZVEr2OiY4cVdtdn7ojj7j/CNjukYYHgcPRWa4mm4RpPpipS0cyRFYoTqtGcULIICsKkhkFMfCcjny4FU9pU3O/hN1g1D+nNjfPxHo1adBl54bpm7+UYn5LNtW06bC4uMuc4uLWwY4AnIQMFMmrofoVi2cynkJdx+ydbdoMpDvmXfkbi7z/L5rHtG1KtU3afcBwhviPV2fpCnsOwQO9VPkPqkpN/0oi/hC6117SbrBdZwH9x1WnYLCKQkmXfIKdrmtEMAA5JUqLnYnAe/QJqNdjSJ2vnBbO61G9aBwY1zh7f3LGMDABdBuRUBrVBr2Yx6Ox+is0h2jsIQhSQhCo6RkIQnwhCAGQknQigB0JQpLqV1ADIST7qN1AEYRAT7qIagBkIwnQldQA2EYToShADYShOhKEANhea74WMMtb+Dw1/m7A/NpXpkLid+6H8am78zC3+l0/wBymXRnlX7TmDSBj2VmgwtxzjTkoaZukz/yrF7BKjnIeyuOLdNOhyT3OwUjhLQdW4Hocj7hR9mXENGbjH+ULrYUV7dXNOjA8dY3Rypt8Z8zA8isOls+TyWvXb2tQuHhHcp/yNwnzMnzVmjRjAD98SVCje2Jq2Q2WzNpjAYom8/BgnidB56K0yiDnj6gfc/JS8uGQyHkFaXwqivRs4bniePDoPqnvcpC9QVbQAqqgGOErstx9mdnRNV3irYj9LATdHnifMcFh7C2S60uyikPE6ImM2tOp9l6DTphoAaIAEADQDIINccfYIQhSQhCZsMITYUhCEIAZCSdCSAJYShFJAAhNq1GtEuIA5kD3XFbz7zVqdV9JksDTEgYnnOi5G0bRqPMl14/qJn5qHNIylmSdHrX+qUf+7T/AKws+2712an8Rcf0t+pgLyl9ux7zW+kFSU7e053h53h6FR5SPOehVN+Kfw0nkcy0J1Pfmj8THjoQVwFVzXjuvIPy9NFRrtc3PLiMv8KfK0S80kesU977MYlzhPFv2V6z7ds7/DVb5933Xjj3wxnME+riB8giy1Qmsw/O/Z7m0g4gz0SXkWzNuvpeCo5nKZE9Dgt1m/tRmFRjHEcJarWRGiyxZ6AuV39ENou4PcPVv+Fc3W3lbbL4u3HsgxMgtOoKbvyybNzFRsfP6Sru1ZUncXRxZphw4HQqNrSMCkypgpmVBk7/AIS/4cwKboPEHAjkn/h3Na88RcYeTvE7lhh/5IilPgx5aqXab8qYyYBPNxGKyk7aSKXRnBwbgBe6YAdXfZPbJ8RngBg0dB9TikAiKJOnrh7rSvbJsLqqjdVUrbLxPorFjsDqjrlJpc72HFx0Cex0zNqOIGOuQ1K6Td3dBziKlqF1uYp/E7+f8o5Z9FvbE3Zp0SH1IfV0Pws/lHHmfkt5Cj9NoY62xlOmGgNaAABAAEADgAnIpKjUEIQnJIAbCEJySAGwknJIAKSg/EjgUfxI5p0xWYG9O7RtBv0iA+IIOToyx0K85tmzqrHFr2wWmCF7N+IHNY+39lsri83u1AMDGDh+V33WcsdmWTGntHkznkYOA8xKaRTJxBB/SfoZW9tiwPp+Km/mQJHWVg1KAORI6tP0K55KjldoX4Zp8NSOTmx8xKIpVW5C8NbpDgfLP5JnYnQtPIGD6GExxe0w4EeXsoEWnRWPd7tSAOzdgHQMLk5dFVqGDEQRgZwxUrbe/DGeF4A+6u/6jTri7XAa+IFUD/2H1U7Q6TMh5Kmrzg/CHNBxOowOHUJtsszqRh2uIIxDhxBRtpgUxwpA5/mJd9UrJ6L+wttOs1QVKZxyLTk4cCu/3m2m2tZqDmZVDfjhdEEHoXfJeSXl1dAuFJjSZhvpJJgeZK6MU70awyPi0AP4qVrlDXZjPEJ1MrVCNXZphxOjGlx9gFViSXPMSZ5meSsWZ9yiXa1HQOjf2Vn1XrOO5N/wW9JFjth8Ij5n1+yLXSqRK6HdPZf4iXO/22mCfzH8oPuVogirdIdsbYb7R3iblOfFq7iGj6+67SwWFlFt2mIGpzLjxJ1KnYwNADQAAIAGAAGgTlaR0xikJJJUrXtajT8dRo+fsmUXUlzto3zszcGl7zwa37wqVbfYDKlA/U8T6AJckS5x+nXpLlrNvvRPjaW8wQ4D6roLDb6dZt6k8OHLTqNEJpjUk+iykkkmMSSSSAM8oIEpStSByKaCikASFi7T3eZUkshrjpofstlFJpMTSfZ5ttPYZbhUYW8HZj1WPWs1Sl4TebwOI9CvYXCcDism27v0qklvcJ4Zeiwnhvoxlh+HlfasOD2XebD/AGlSN2YHCadRpnJru470Oa623boVMbga7mMD81zFv2PUpnvhwPNc8oSRk4tdoiDqlIXK1NzqfAg4c2O0Kl2vY7wFaj36RAEgYsugANcNMlVpWmpT8L3DlMj0V2wbdqUz3mMeDg8XQ28OcLFp3oSaapmJSp3ntaNSB811dTDDgqtostIxabNN1rgajNWcZHDmrhIPAg4joVvhoajQ1wvM5g/I/wCVEzl0CsUIJjEXhB+nzhGwUf4oDh4TJ8lpKVJspK2TbTfdLWD4GgeZzVAAn9/NS2gmpUcRxJJ0A58ll7Tt7YuU5I1IMXv8KY/tigk9hr2u864zUwTx6L1nYtm7GgymMIbj1OJXmm4+yu1q9rUAFOkQSSYEjIEld7tHeKlTwb33aNGHmScgtcf+TNMOlyZtmpGqydo7y06Q8V48svVchtHbVavg0SOAwpjzPiWX+DJN6s6XcBiB1OqUsy/tLlk+GztHeqvWkU+63KRgPMrn7TXbnUeXngDgn1ruocR1geQbCz6te74WgDiAPdYSlJ9mEpN9krrW8juC43iAcenFVKloOjXHm6VG63OPH1Qa4lTZk5E1Gq4nL0C7TcyjWFQOaC1nxmIBHDmZXPbvWG9VYDMOcA5o1E44r1mmwNADQABgANFthg27Zthi3sl7Q8UO1PFMSlddHUP7U8UlGknQWRlJIoKiQohNRSGORlNlYm1t56VElol7hoMAOrvsk2l2JtLs3lDXtbGeN7W9XAe64LaG8lorCGxTafykg+bs1gWik+ZcCTxvE+6wnnS6VmUsyXSPWqW0KTvDUYej2/dSVaTKghwa4HoV4wI6cnDXqFNQr1WH+G944FriY4ZLP9VH2iVn+o7Lbm5ky6z/ANB+h+6411JzXFjxDm6OwI9cwtew782in/uXao54H1CuW7b1itrYrTQqxAc4YdC4adUnGE9we/hLUZbiczabQ6lD6XdcM8O64cOBVmx20Vm/w4a9vip6Hm3kqluszqR7rg4aOaQ5rgslwN4OALXfmbl5hc7bUiE/TOjpWsgw4EK5Q29Sv3TJc0AOIGQP7C5a1MdUF9jjeHibJAPODksvtjRcIAlxIzzHP5p8/IqN8WO7Ott20r0sZ3W8AJnqZUGz9mOrujG7OLvoBqVX2SDVM1A2m0YuJcTh0+i0Ku8jKfcs17hejE9OCpNszUfcjpatNtKmG3uzY3wgwT1AyvH82JWb+OotyBdjm7Ek8VR2ZYbTazLGOIJxc8wB1PHlmtm1bkVmgODw7DFrQZHQnNVxlJdWW3L0jNtW3hEAfRZtW3l0kGOv3UdusD6ZumnUB5tifVdJsrZNhZTBtdVpqESWteYZykZlNQk3SIqcjmxaHEZXvmlDj8Lguup19lA3WFzjwa1x+cLq7JsezgBzKbTIBBPew0zVrBL2xrC37PKqNgqPyaM9QCfkuo2Luk92L4YPzFgvHoD9V3bKLW+FoHQAKRaR/HS7LjhS7MrZ2waVFwc2S4ZEnLnAWqgktkq6NkkuhJIJKgEkhKSAGFJApSmIKSEooAyd5LcaVKGmHPN0HgPiI/eq4N9FxOBA+fuuo30BBpOxuw4eZj6LmnOluZA5GFy5ds58m2V61KqBgWkdAqgtxHiHpgpatUsOBcQfzGQq4qvOUDyA/wArllroyZIS2p4fFwIz6HJRCjUacKb/ACa6fJSisQPE6eMkeQGiLS46nzcVnTY6sjLHO8dN4Ojgw/8A6EYqnbbC4eIGNCAYK1qALcS4k6CTHmdeisfiX/8Acd6mPRLhL0Picexz6Rlh6g5O5EKxV2jSObHtPAQR5YrpzUc7B90j9TGu9wqNssFNwwpNHMS32wT37Q+Jhf6jRDSWX78xdIDQRGJLpPpCq0qgDQ7u3nOOeJaPPIK7atkDQOHofbFZVqoObDAMXGBqcFap9HRhS6NWwtNQXnk3ZgDIE8Srz2spC+BhN31U1ks11jW4YeeJzy1TdpvADabQC6bxJyZwnmknv/Rmtz0XrHvHXa0d91NgyExhyGigtm+VXJj346l5WdRs9NzoqPc49YE8F2Gw7VToC7+HokEQTcF8jm7MrpWRvV0dLxyo441bTVxx6zHzKno7KJxquE8B913A2JQrkmhVNMn4HC8B0xlXrNuUz/q1XO/kAYPnJUOGVvRnx+nG2GgAQ2m2ScAAMSTovU9k0HU6LGPi81oBjTlOqisGyKFHGlTaDEXs3f1HFX10YsTjuTKWgylKEpStwEkglKADKBKCSAEkgkmAwlKUCcU2VRI9KU0FCUAC0UG1GlrwCDoV5paWgOc0ZBxEHkcl6bKzrTsahUN51MScSRIJ6kLLJj5dETjZ53UokmYLjyE+gThsqscqVT+kr02hQYwQxoaBoApbyy/TX7J8SPI6tlqNmWOB/UD9Uxtje7OV649oOYB6iVi7wVW06ZuNaDlgAMSssmDirsFgt9nAOs5EBzg3OBMuPkoa1qFOQM1HtC0w8xiYWRWY8vgjSePsuXs64fjwj3snftWq8m66ABhoqlS1vON9xPXBWKj7oDGsJcZnjPEKCzWMMMuieEzHXmqtJbJz8Yqy9s6uCD2uByB4jVXKVBgMtuAY4yBnqVlVXRiCFE5vdkwSTgMMAPi6qFs5b59s3nW1je7TcHVDwyaNcdSsftjeF4Tx1gz8z91UALSCM1ee4vgiJxnnOEEeQV6R0YJRh2T1aYI7oggx88Vp2O0mm3vkEZCJ91lOtbtWNjXDjnKuVrQKjWt8Lddcso4JWdCzQfs6GzVge8wwV1OxNuTDKuejl53s+kWiQ7CfOOa1bNag7XCYnmrhkcei3FSR6khKx91to9q003nvNHdPELXK9CE1JWcso0wopqSsQ5BBJABSQSQAUkEUAQuKbKDjj5oStCB0oSmyhKAHylKZKEoAfKUpkoXkASArnN9O7QL84IJXQMdiEdo7PFam5jsnNI6cCub8hWqNMbPD7U8eL4jGWfHHzUlKqbovAnITlI581bqbJdRqmlXaZDiG8Dj3XDlqo7dYX0wA0EzJP0hee/h1pJqy/s+zMgkwbx1xiNByUdexgnBvsFcsVkhrdTHorTh+XPj9vuq42eVkfKTZzVosQBDSMSQIB91Sr0b7iW+TeQyhdaLGDJyutJnnED3WabHd0hZ+N2RtGE2hofIpC0dm4N8R+IfvVbbaE4xkcfJYtGzFzy85OJd5E5hCX06Px8fNuzV7CRIGBTKtnIMfNN2fbx2nZO1xadJjJa76OOP7lZNU6Znki4yozaEtP0WnTh0aJvYAnzT20YwKcW1oITlB2jZ3ZtRZaKf8109DgvRLWIM8VwW6tEvtFNuBDTfmBMNHHrC763nAL0PxmdbmpqyuCiCogU4FdtGY+UpTZSlFAOlGUyUUUA6UU1JKgK7syhKTs00rREBQQlJABlNlAoSgYSUCU0lAlABLlp2OreHusklPoVy0yPMKJxtDi6J94N22WpoJAD24sd9DyXBbZsj7MHC0REi7AiDPHpivUbJaQ4SMktpbOpWmmadZjXsOhHtwK4p4k3Z0xyNKjyig7u4Y8+ITqfPyC3dsboGztLqBc5kzcOJaOR1C5p1oCha0zinGmy88gtPp+/RVXtvCOUj7Jjq0DrjKjFaM+CCCvaqoZTcSDgNNSeCxKtrL2gRckd0RoMBKvbQtYqFraZOJzjDA446hLaNhebnZAxBBwgDHMngs5VZ34MbijGs+y33rznAnHKQR91sbJtVVkNrkObjDsZHAHCCrz9hve8EC7AuhxkB0AYwM5xwXUbJ2Qym2IExnM489c9FnOVquzR4VPswm1Bn5qzTc0gei3/8A6v2r5uwIN6JxdoQtKxbnUmEF4Lo0JMegSjjlJWkcc/x3GTSZW3JsZFR9SDdu3Q7mSCQPRdHbqsmOCkqVAxoAgQIAGH7Czy6cSvS/Hx8UOuKoeCnAqIFOBXTQiSUZUYKMoAfKIKZKIKQEgKSZKSAIXHE9U1F2Z6ppVkiQSSKAAUCkUCkACmlEppQACUwlEppTAubNqYkLWp14WDYXd8LYWGRbNIPRd7UOGKxrXupZqrrzmQTnGEq3CIrOHPqsXFPsvTMq0bj0HCLz44T9VWZuDRycXn/yXQi2cR81ILZ1UvGmJJfDn6f/AMfWURPaYZC8IHlCv2bdGzsEfxHD9TyfZaYtSabZ1R44/C+TFQ2TRZF2mMMpl3upqtFkRAjoFWda54qM1SU+C9IVv6Ww8AYKtarVA4nRMVG2u70cAtIRslsa6oSZKQKjBRBXTRmSSnAqMFElMRJKIKYCiCgCSU4FRhOCVAPlJBJID//Z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905" name="Shape 905" descr="http://www.sunshinehorticulture.com/wp-content/uploads/2012/11/FICU03-cropped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81791" y="533400"/>
            <a:ext cx="3990975" cy="3365742"/>
          </a:xfrm>
          <a:prstGeom prst="rect">
            <a:avLst/>
          </a:prstGeom>
          <a:noFill/>
          <a:ln>
            <a:noFill/>
          </a:ln>
        </p:spPr>
      </p:pic>
      <p:sp>
        <p:nvSpPr>
          <p:cNvPr id="906" name="Shape 90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52</a:t>
            </a:fld>
            <a:endParaRPr lang="en-US"/>
          </a:p>
        </p:txBody>
      </p:sp>
      <p:sp>
        <p:nvSpPr>
          <p:cNvPr id="6" name="Shape 911"/>
          <p:cNvSpPr txBox="1">
            <a:spLocks noGrp="1"/>
          </p:cNvSpPr>
          <p:nvPr>
            <p:ph type="title"/>
          </p:nvPr>
        </p:nvSpPr>
        <p:spPr>
          <a:xfrm>
            <a:off x="628650" y="438264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Ficus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lyrata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Fiddleleaf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Fig</a:t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Shape 9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0" name="Shape 92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53</a:t>
            </a:fld>
            <a:endParaRPr lang="en-US"/>
          </a:p>
        </p:txBody>
      </p:sp>
      <p:pic>
        <p:nvPicPr>
          <p:cNvPr id="918" name="Shape 918" descr="http://www.rarexoticseeds.com/media/catalog/product/cache/1/image/600x600/9df78eab33525d08d6e5fb8d27136e95/G/r/Graines_Ficus_Elastica_Decora_Seeds_Rubber_Tree_Caoutchouc_Figuier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714999" cy="571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Shape 919" descr="http://www.ourhouseplants.com/imgs-content/rubber-plant-variegated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6400" y="228600"/>
            <a:ext cx="3429000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925"/>
          <p:cNvSpPr txBox="1">
            <a:spLocks/>
          </p:cNvSpPr>
          <p:nvPr/>
        </p:nvSpPr>
        <p:spPr>
          <a:xfrm>
            <a:off x="5401283" y="2885266"/>
            <a:ext cx="3427784" cy="2952006"/>
          </a:xfrm>
          <a:prstGeom prst="rect">
            <a:avLst/>
          </a:prstGeom>
          <a:noFill/>
          <a:ln>
            <a:noFill/>
          </a:ln>
        </p:spPr>
        <p:txBody>
          <a:bodyPr vert="horz" lIns="0" tIns="4570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Ficus elastica ‘ Decora’ – Rubber Tree</a:t>
            </a:r>
            <a:r>
              <a:rPr lang="en-US" sz="450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5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" name="Shape 931" descr="http://www.plantright.org/sites/default/files/plant-photos/forsyth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3958" y="541506"/>
            <a:ext cx="4286250" cy="31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2" name="Shape 932" descr="http://www.about-garden.com/images_data/3639-forsythia-x-intermedia-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5915" y="4502150"/>
            <a:ext cx="2952750" cy="221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3" name="Shape 933" descr="https://upload.wikimedia.org/wikipedia/commons/3/39/Forsythia_Vahl_0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9924" y="4321177"/>
            <a:ext cx="3200398" cy="2400299"/>
          </a:xfrm>
          <a:prstGeom prst="rect">
            <a:avLst/>
          </a:prstGeom>
          <a:noFill/>
          <a:ln>
            <a:noFill/>
          </a:ln>
        </p:spPr>
      </p:pic>
      <p:sp>
        <p:nvSpPr>
          <p:cNvPr id="934" name="Shape 93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54</a:t>
            </a:fld>
            <a:endParaRPr lang="en-US"/>
          </a:p>
        </p:txBody>
      </p:sp>
      <p:sp>
        <p:nvSpPr>
          <p:cNvPr id="6" name="Shape 939"/>
          <p:cNvSpPr txBox="1">
            <a:spLocks noGrp="1"/>
          </p:cNvSpPr>
          <p:nvPr>
            <p:ph type="title"/>
          </p:nvPr>
        </p:nvSpPr>
        <p:spPr>
          <a:xfrm>
            <a:off x="5021094" y="541506"/>
            <a:ext cx="3775142" cy="1878757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32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Forsythia x intermedia – Forsythia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5" name="Shape 945" descr="http://www.jungleseeds.com/images/Gerber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575" y="160338"/>
            <a:ext cx="3809999" cy="5791201"/>
          </a:xfrm>
          <a:prstGeom prst="rect">
            <a:avLst/>
          </a:prstGeom>
          <a:noFill/>
          <a:ln>
            <a:noFill/>
          </a:ln>
        </p:spPr>
      </p:pic>
      <p:sp>
        <p:nvSpPr>
          <p:cNvPr id="946" name="Shape 946" descr="data:image/jpeg;base64,/9j/4AAQSkZJRgABAQAAAQABAAD/2wCEAAkGBxQTEhMUEhQWFhUXGB8bGBgXGB4gIBsgIB4dISAdHiAfHiggIB4nJCAbIzEhJykrLi4uHR8zODMsNygtLi0BCgoKDg0OGxAQGzQkICQsLC03LywvLCw0LCwsLCwsNDQsLDQsLCwsNCwsLCwsLCwsLCwsLCwsLCwsLCwsLCwsLP/AABEIAMEBBQMBIgACEQEDEQH/xAAcAAACAgMBAQAAAAAAAAAAAAAFBgMEAAIHAQj/xABHEAACAQIEBAQDBQYDBgMJAAABAhEDIQAEEjEFIkFRBhNhcTJCgRQjUpGhBzNicrHBstHwNENzorPhFXTxJERTY4KEksLD/8QAGwEAAwEBAQEBAAAAAAAAAAAAAgMEAQAFBgf/xAAzEQACAgEDAwEHAgQHAAAAAAAAAQIRAxIhMQRBUWEFEyIycYHwkdGhseHxFBUjQlKCwf/aAAwDAQACEQMRAD8ATvC/iarlqGZSmE11mETJcQsahaDA1GCbH9Vnz3MqJOkLqafhvzGQdiT0vhx8FZ3I03rU+J0QfMRdFVgfu43AIXlciCHU/KAcDaPABm+IGll3Z6VRtKMaegin8zkWnSAR6mNpwNJOw7bVEviTwxWShl82tOkiOiDRTY6hqnSWkXkAyQARIwJq0tFWiKh1ho0n4bTB5SINyY9sdG/bBnk8ujlaMEU3BaACF0oFSmxPW8kdARPxDHLi8pNRiHFqKvJhbyBeFAO1htgMcnJWbNJMN8Pp5V6dVGZwykjRIWVE8ylYmR8QMwbi1sML+IqYQU2IGxRxtCqgUCROg6LnrPTCplaHlsZlapIYEmRBALAH5miRpPXfEj8QVjUNVZUMdIAsQQILHr7AemE5MLu7tE2SMmxg4vllqKukKwedDqbQJAvMX3PX0wP4fqQUwAdMhHIt2t2G59pOPM9Vq0PMWrNGRqam0KDbUulRyiRtpjt0xtkstVuzQAegIPQ3YzEEFgLx9cJVpU1sL0y4oly2bo08xXoEE02qRTZyJDKLhotJkCR2HXBmvlqNPLU61BA7VANOm6rc3Zry1tht+WFE0adTMAtWVYGzaX0sbm8gTqJMnbE9fgWZoSabMagGoJTYfDsWJVisTG0+t8Y4RlTToOSTQQzdTMVP/Z0NLS92YoZixsbk97dt8A8zwiKdJ6aM6NqPmgH4tbCD2AAEC06uu2C3CKuYcNrpt5my1BCKAbEM34uxUSOoww0alPLoqaCackDWNUG5YGLFZkrN4GNU9O38hTbijldXMN5gGoC4BP8Ac4J5R1osWpk6zP3m0D+CJv8AxST2w357hVFFgUqRp1BZwJ+K06jzW7TYgfVHo5YAmi2oVA2lZErO0HqJsQcOUlJbBqWpbD14brOzl3aBAEnnLWPLBO3cmwtvhipczdtF9ME8394/y7YBcOphEOkXWJ9u49/TfBelnwgCqCzMAEXUWYk323n2GwGIZfNsJZYrZbW8NOhYLmfiO4XbbqfcDrgJm/NzVRyZp5dGKBgRJMTCgmCdpMWnrYYKZnKZl9NM+XSBklpLkE3YlFkCCQPiH0xWrcMSmgUajpqFSXb+LcDZWYmeUERBnDFJI3giqIpFIUwvlI4HKL7TJG7E/ivedrYo5SlqqKD1bVE+5/qMe5PPOzIhY6ZjoSLEDTOwAnrAnFvKIBVqm0U1mdxc7jsLRfFONbGHtM/fkiLIBf3mB3NvX2xzfjoNDOVlEQHJg7Gb3uD+uOkZWiFDO0AXcn8Pp74B+N+EoEGcQw5Kq4YTuIkDoR364dB9hmN70y7kKSDyWqJRyrG+h2JYghZYhQW0jSp5ouT64p1M+6PTNiRWMgAeWx0AcjH5juO2++BvB+PVMvmcupUKo5pI5nFVBoLm5YaSIHrgVn+KUxTFIIW0uxUzCgGYsN7GJtt1nE0cL1NPv/U3Q7oL5CjSfMGSzIWLrRDc1yWZdRsCvN21ATPY5lauaqUyMoBTAaV+FDVXywZ0uNWskE9oI6RhIp8SmsJAFEsagprcCV06NhNgFP174I1OJCpS86oaj1RXuGawXTYACNoRN9rRg54m6OlBjDW4alNlLuhrVSWRiASoj4wti2kjfqRJgDFepxSrTFNkWm1OtSJqofhqCoSTpBNikkGPhOnuMboGbLisEWo7qdTKoZUEHRTLsY1SfhB5Viek+5uk9XL0RoWiUdKijXoWSGkIWJ0qbG0gFYtIwG17grwwblwaeTdUUTmKyw9QjWaai9wYALA6jPSO+KmU4YziRVNRmp+WiUlDHSD8Txsv4ZJYxti1nqFammXrg0yobW1MiQvNChiZ1JHLAsJ2xezFHLNrFPTl3qvrpSGBSQCCh+emSW02HSNsHrpNhailwrhH2YU8wWBqvqUUmG4Ij3mLmbdN8XuH5SolBmqmo12FGk3U/IB80EkyAQNIwXfhDvzUlDVkphjpDaiW6lhygfFa898UuI8YqlkVWNRqUorOraajwUDGLyeYqDYwTM4QpvIwW2yhnuIDLaDWRHaqoYGXUQLAiEM/zWsF3iTmCGWJpKtJqw+0Kv3/ADi2osyLzKQNIJsthOMw1SitmjrXgAeKMjSoVGCGsadUCpQYmV0EGx3LFDIlbYaeEIlDJZqrl6+rM+VRp87QKdKsYby4sCYibkaR3uqcLdb0qiklQwXQS2id4kQPb64Kcd4cUyWTrKQGNWsjEEGbgiSOpUEYfkdNKyuUtLTAjZo1qemqxiiz+SCdQGohmBMam1ETJ/TF/J8Iaox8wzqlnOnSixdpYSSgESB0tgImbpQFfmXYsHItaQABsf8ARw0JWPN0B1W9DFvy/WcZmm4qogZJNKwU9Ny5VSvlqCKfJpQ230s0qWPc4pOW0qlW5IhQpEnpBOwA3OCiKPMWm7MqsIqFV1MFPVVkTeCfTEniA06flP51OorMZqUvQXVqZ50a4+KRYROCxyco2w4NyVhTxVmhXyGWzD1FOZVWo1V6siTodRYECwLWkkx0xzarqUlW6WiTbDx4cyX2lKsaFopTIBN2YqeUDaD8TE7AG4uMXavgCpVy1Oo1RKYAYqsEneYNwBMsfoO+F+/x43pkzcmSN7sGeEPClOo1Jq7BwwDLSX1Ey57AX0jfuMOWYo0iqU3QlVOumiGBA6QLMBAMdwDgTwbMFc4gOmKisvKoEFVAAgbCAIPphjrtqUC2pSdMWO8SD7X9YxLmySclbIJybYPyOYq0yweorgBGVwvK6PqjUpB0kQwMAi/XHmZofdFqctS1QVJll6EWsYIBt7dTipxlStMVVg+U3mFdpBIWrSnaHsQm0j1xlbOjzyVcJTKjy3LkHzFHNf8A5ZEKCAMbpWm0dW1lN6lvLVrE6wJ1FdWxIEbgTbaPrgFxLL3NdFl0Am5sAbOQNyBA7DrthkSBpfLOEViC6gGJhxqQnekdUhZsVYbAYHeYGDrp0sCdSixnuD+sf3xmvTK0X4uhySx648815Xen5Xjmt0WfC3m1aJqVG+7UkLIEvInSD/8ADBvtMwB1w2ZfOKz7KpqIqkgQSAtPlkQQRcC9pGE7h2aNJPLkkGCAelhAAiIgYK0a+ikUdNVRiIgiEYJIe99PMBYdYMWwnKrlaLejxe+6HMkrlqjX8BhyrPT5SQyqBGo6WAM2JAmQNW0iFPsBvinNk1AVsoRT0nUG9rkbYqPWqKuiS7mNbHcmRCjoBsPQD1JxlHLmolQ1JJOnTpW7EAwLmwZiN+lzGAg6lqb2G9V7DliwR075H44S7/svLKPEKYSprWdDc17SDeY/IxtcYI5KirA1XZdNQl1iwFNeQN0IZm1W2EHvgHmHLUSjQHpmDETFx8U3/CAN4nBflanl0LsqmimpADHzMFZvm+KdNhfrj0I7Hz3HJmvzmACkUVtAM62B3PSBH1wI/aVxJVopQuWeCfSDP5mdu15vAZ8vUphToERu30+FBAVfUnb62T+N8GOdZWRgrRYHqDf6H36DDYPc2DWpWKORyL1XpaASxKgL1IB3H8I/TF/jdKjrqhE06HKkq0qQGI1rJJHsLXxpnDl0omnrrNXUwCICC5BEfF3v+mKnCsyUZHIBVbQ1wd5EfU/1wbt7+CqT2L3D+DBqqUdTM7PZQsMg3kliBMXi42kjG5pKubpur6dRn92WKbgkAHmO5AB3Iw28JrUWoNVKhxVAVg5YOopghShNpIgFtW8CBgb4f4HUcPVFV6NVCyp5iqyiBcCTq8yJ5gvTecT++3eratheq+S3mqVCrSAU1KNHKU9RWo2pn1TYCAoc/XfFbxfmdNPLpTOrLvT1pKDUAxk65kieU2I3jpjbg/hc1DUT7VrdwrQZhtQsWJvBmN5xBxfLfZK4y1QjMiiZVabbo4OpDZoCm8du0jAxUdWzugVDuGOEcBp+Tlmq1QSQWbSxMqT8DAjlICrMXH54M5nNUUrpUFJQ5UpS3J1NABC9Y2E3EmDher5qnV+7yKKnlgMxokwBB1zrAkhZm243wSymSQLSqc4csHEvLEK0qxBI/KxGIpwmpOUm68eEz6r2auj6rHo938SSTvv67bknGMvUp1amY8+4CgaRpZHHK1LfmXaBzBi2wN8UHzmiv5TEmqYAgkadS8sWPOCzCIYicC+KZ5qVcqkNVqITB2W5j3aJ69sVl40KaLVXU7VwWcVDJLq45iREEc3N7dsUwxuSvt2/Pyzw/afSYsGZxxu/TwbHgJuaFSnVknUNahkP4XDidUzJ6722xmBDcNGaqVavmqgZpGoEzP8ALaxnHuK9PqQ0vIYyyIoWClRdADiTqlp6WLX3YH0jvY4vVKUFoKSaesudQuG+UjsNMiMPnDqNJ8ulTL00GjUgNMKSp2dW1/Efc3kXwmZ2qhFRc4KqVW/d6lgQR8ciZE6foSZ2xM8nvJccDGnke21AvwLTL161A09RPOHI/dhWBZv/AMTAmwJBjHSuO8Fy9OitOmF+8cBKhudJjU5YiWgy09AD3xzDwtxTN5fOvUyVM1ToDVaQXUGSwIaLxJFxsYOGXxwawbUyuBU0hQh1aCyktTB21DnUnqBOB6jG5ZI06sY9LhXcU/E3EZd3pM4pVKh0LNioteYa40naJn0xY8JeDnztCpUZnHKwy1NYmtUHaf8AdpK632Ei84lyvhvMZuKzUQaWvyk0nSmoCS1R7QiidTdxG+OmZXxT9knLLQqVPKVaVTMBVVEaJFNUUWpj8+pBOKMmVY46Y81/L8R0pJAqj4bNOtQy1DlNNQtRiPiUi7nTYnUABfsO5wyt4XqJlKJNZdFOS4JIDK6kETBuC3L7C98VeA+KaTZ45WkxrLUTziy/7sgSy+to+Gbx3xZ8YeNNFOrRoAOaaIKhAsur5R0mPyAb0x5kdbfxLfkTJJXqOarRHmvTdmVolGE8tRJkW6sIMT8uD9PMmoBUMCoI1LJAIY6CEUiTA5iZkbRthT1M6vXosyvSqIw0+uvmPWZA+hbBbiFQ1FV01lo1FhaD3E/NNo3t74se9E7CPiB1+y11JAYLsB82pYHcEkX+s4VTWNdKbLLVBsoBJ07yAJnYltgLjrg1xqp5mWaoFINZPNc7c6sBVEdtct7OMAODMikBnqUxGlSkC5Nw0n4DeSP6YOCqLG4YXJRfn6BRuLaQvmtVD93VdIHuukBR+HSSL3jHuZ0swYcsizC4/TdZgg9P6+MLEKdcEQekdZg+0H0xoi2gDfoBIB/7+g/XEs2rtH6B0PSOMdMpNpcN1a+6bTS7PlfTY9yCM7amkmbgdBHKLdAQx+gwwLRlgSOgaY3NgB7KFH1Y9hiPheUF9NmmOvZTbv0vf0wTekQocF4mOZGW8kWDAEm0SYAviXLn3oZi6bF08mobW7r1qv6/UoVIFxzEyBG7TvHaerdF9WGI6ohSajgTYmSIn5UAklo6AHe+COVpBg91G8ljttubGJJMWkyARc4B8SzZViuVptVqQfvGUmBNgAAAovt06gzg8XxOkF1HURhF2v4X9vX8ZS41ltOgUyq+YwphGbnbVy64E6RNgCd/qAy1jTLVApcorQnKByrygA6oi0yTJIm22F/hnBs1UrU3emwCuHJd0kkCxKhp3CgSIAt0wRzqVn+7KskCDqKsTe/wiFO8XPT2x6MKqrs+B66P+o2oaE90n+fwK2ertVYUKRCrzEj4oA+Zuh32GLVMJSH3attALTMe/ST/AGHTF7h/DAsBVvPe5PQknfr2A6YR/GHiznallm1AWNXoT1CCw0z1i+GQ+LaJHGLk6Qm51pqVD3Yn9TjC06R0H+jiMAk9zi5lsiCrF30mQAsSTvJ9AP74qexY2lyNfhbilZ2aiCpR6QJViAAKLagqbczRHckjDJw/O03AdlCKrOLtLPV1Ei5MKkwNpJnpjl2QraKqMD8LDcTaY2Hp2w7VKNWjUo5h6AYyOTTKpTHwrpB1Amx26kHEmbCnwCscbVsqUeMs4rIlSmlR6hLKQBCqkRTedMDmhbTy3gYr+GxSfMVCHeYIEwWIOkE2gDtb6jEfHs22dq1K9QU6ehQqhVKqADYR3333PbbBbg+ZFR6lGi5o5dKSs5qKC1UiAJk2ktZQYECdsbKNQ4rY3LGk0uC8nGfvfstDL+RlyCKgAJdyqk6GO+skXBPW9sR8IptXdySgVQJCPA2WZ0wOW87b9cReHONaMvWq1HBWWLMZNR/lTUJtJYXjYYAcG455NBm1AutUtomNQqIVJ+mkSOx9sKlhc00voM6LqJ9Nl95FXXbyEPEeQoUiz+eBWGiEVpkMPim8ALHWxjvgEtVFp1BUP3odVRQo+G5ZiY6iAAO+A7vON9Wt5YxqNzBtJ3jeB2xVjxaI03Yzqsv+IyPI4pX4PK1PSxB3BxmGGhRyyXrVBVLAQxDxYkWMAm0TO22MxryejEqmuf5jjwqq6ZWuKVNlqufu6qu4c1OSNPNoMgEERJkiYF7FeqOJp955lHNU9IclGdDCwICSUU7ssWYTJjFTMq7K8UyqHaCCFva8gSGEj6Wtj3IeI2oZvLtTpjQrLrpqLkwQ8sTdjJadjYYhT1dt/IjW5ckXgfiC8OztXMZhHLNRCU6SIZaWXUwJiNKrN4kMNsWfFfi4Zohfsz0QtcOoFS7gKVYSVhGINyoYcx3MSN4mfIzz0afm6KdRalFmu2kqNSauzJMTvHrOJeL+JamaqqAiFatUIAbkU55VAFlZyWdu5ABsuDduSkl25Gxcuz7DLnvFr06dDKLTo5amUR/LplmeiPiRHsNTPKuQADHvcRlvDuWzNBq+ZzZp+Q7GtoBJzGszSK6rybp8JMqbdcKXFK2upUYQAzWC7QIAj8sSVeLoKK0xTmrLlqhgkhgoAE3UrpIBEfE3c4yMf9y5FrL6D7+zzPVmrVKqc1Jqf3iEiJMgAE2UjSF7EC/SBfBuH1x5y5hWXzAZps6mNLSmkKxLkXGuBYxEYX/D+fzDocpQPxksoFhqtJY7wP8AP0wZzP2bJuDVq1a1cnStOiQOkXn3j+2McKk/US7qgfl3+zs4BinVMOWExpLfLbaTI9Z6YsqFCsEFQ0yRqksJK7xp6kWJHfrbG6MKuuxp1BOum0SRPYbzFyNsCXvCHXNgIHMgBlgsnY7/AOUnBVYIY4ZUSt9qoow51lEIbk1A030yTO9JiZ/3e2Fzw7SLVwiU/PqGeRyAkAXkFhqM9JA/m2xdqVnTMUmpLW0FgFBCnUpsQbRcE77Y84DlkTiK01KutQvTUTBv8Iv8JMAA/wCiSun9BsW1ug8OGNtWpPSf5w3IAsE2B0h5iBpkMbW3xpmeGqjfdMmjSCSVYEdwRbbvbDNn81VNGnTqVfNK7KvxMTbUQ3MFHrECbdlfi3IGqvzIGhEBsL21dz6m02GItWp0j7HoMrhj971GX7Kkl9Wlu/RE9bimgArpI+UWBYARIJ33v/XEo4mp0K7xqA0hiQpuIHaZBtN98CErE5erXqwblVi20aQDvGpp+hxXzAWrlKLKykosVFBuJIBJHTmH/NOOjgjLkoz+1IrF7yK3pSSf/G6/V8+g1UHbTpNJDGyzAXaYHlySd+kdANzrQrVK8rQeiWBjSqlyCP4baY76T7YBUOOkBdD1KbU/3evS0gmys4WZ3I1SliLWjTiDLWBzT1ULlx5gsjoxgajTgRBuShg7m4wa6enuRZPbMcmNvHHhbptp/wDV+ncIZHNZn7RXp5qtVApDSabkBQ7xpJAEHlmCbwRETg9l8yXULUnUJFgSbbXj/VsLHB6hNKqzux11PiYm+lQASx5iAfc/kcU85nKlXUFqiOrAGPXlsY/zw+K3pbHymbJLJK22/ruN/EM3SoIXaoVixJ3E2+ESccX4kE81/KBCajpnthiUvTqQGNYAcwCxE7C+/qP64XMyOu3p2xThjpNxKmSZFYlvoMWETUwHfFjgiqSdQkKpYTtbv/lgjw0KKbVtE1CxhjsokfCNp6fXBSmDJ7hLw9w1KNWaaanUWL3Kn8W0KB+eLXFs2Wfy0YvUY873geij/XU4ky9BqdDQn72seZibSZJv0VQT+WJsxTFBNNHmd4AaLk/5C5jE927Ytu3bBq8CVhUqtVKsig06emQ5m5c+14i56jAulktbBSrMxNkTnLydhHTt0GGenk3RCzGL/ETvJ/1YYpZ5aSzruCeu+rupEEHDY5K2HwzUqYCzHhTMopasPKQg6VqkITB2hjqHW5A2GAOdywVrX1bFdt7wDcjaD1wyPQJBNPXUPdmbWo6gSYP/AH64gRwUqSA1RiEWIhQNxHfffYCeuGwbrcpuEvkKmd8PMtCnWGjQ+sKdVy1OzAgjc7ge+AKgnbDln+Jl6C0mULRpVCyIQSS5XSwtEKd5J398Ucnw7z2NgNIEeXE2sJkgAe2CV9zml2BuXyiFQXZtrbCO4v8A1HfGYKHkAVyqqLIWp3YA32Ow9ceY3czYbeD5HL5lc1TzCIjhGZdNtMCQ4j4jq99464T8gKikoVNSIBQypUzuLTA69vTBvhXGMu1Vg1BER31aiz8iqNegLvBYaZmLgdMTNx5fPq1yquGk1FAizAggMAWA/iESRf183HGcHJPe+3j+4lJKG/PgFcSGaqu7qrKyqC4kAKFWAdRaGkQOpJMDeMWeH5VmomqyQA1NzI07lw8TvfSYF4J6Yv8AAK1Il6OYqGnQ1K6LZW6kLUqskhVBkEbk/TBfN+I+FUFIRftDrYLqdgx/nYgabXIX88G8kl8Kjf0M1PhIRDb37DqZiPzxI/C2AI1Lr6j1HSdp/TBOtxJ6dWqWytCi5TWmkEGgpsCqkwWYFSpI+aYwEWszAsSQuwiwO09L7j2nDYqQEsbjsw3wrJZ1Q65SgW1IQz6VBhh0LEMB69cWctwfNZZAUyjCqRz16rKQsmIWGIVR1JvvtipwRm06kdlOq0PF/cHUbAdbRgr4t47mSmXqLUqKKdiyt852kAXJEXaRa0ScBJzc9KqvuCnvQMyfhqqlRqtR1LINfKS0ySJmw0k3PcYtceyekwZ0kWIMe4tvHv2xtwbiNSrR82sxWgKmhiojU+kNpAUbsJO0LzH0xW4znzWhzT0U1so0sQo9JEA7SSZPXGS1OW5kuSlTFUfBFwQAIAgi9z0+vTGmcylV1874atIDUQw1aV+CoIvIiCd+UHFenoYnn0n0H+ZufqPcYu8ODUqgcVKTbaubUWB+QAC5iLARI33xttbo1MuZvjdbM0RXBcVRKVnp2J1LGohYgOJJMbhpi0nPD1f7WlNdbOwTQ1IiUpgQABMk6oBm25gWx5l+FhPMq0ELmpaAQFVGYSdNo0wYAFiAO4xBwLO08lnilRiUqojagAChPMpZTOlhJVl6b3wmclOL0cnN2thbzVAec1HL1S9EPUNIM4CEgQSCxCyVWAxN4A64t+Bcr5rZgMdK+XpvsWqGEB7EsBA3Jxt454GuUr010BUqqzhRUJsWMEi2gRYCSLHDr4Q8GZKtkRUpHVm2UMGL1NKOp1QI5ZUcpN4JOGylFwu+e4++5zXjebjyQtNUNFYcj4nJN2b0gBdPueuIqplUcfAxgddJHyk9wCIPUYI+MqA1VqoIANaAt5vLT2ttgf4UUVHek91dZPoQRDD1EnDobwTMaVFvh3E9ICONdLVJU+tpB/t1wV4xxTKISlKn5ukxJGkH6DmP6YXKlEoxpsBqViG9wSPyOI8xVdnKTCiPc2GNUVe4jTuXMnmyyaSqIqn4iYme8mWPrfGma8qopKhtQNnizHqpHt9b4oU8kDU0lokgAnoDt6n2Fzg7nqql1FNQKdJQqKRv3Y/xMeY/QdMbp3tBSpboB0Mm5+EG+HDKjKpSppmanltv5SqSReZb36dYjArK59qUVEpUyyryytye83M+gIm4tgTUytfN1KlaqyIzHUWqEID/ACiP6DAyg587I1LVyx8qcZyMI/mKxU8q80jb5dMR/wB8Vs34gyvmUmkkFjLwR5Zi0qTMG/SIwu8L8LoZ86o3p5dgI3JLi+xsB9cFc34ToslqlenPwtVVWX66QpiOon2OFLFBP5mDUE+Riz/Cjp8xW1q0sKikMCW6ggkR2IwvZvJA1NZ5oNl6C25nfAjL8J4hlSWoFwBeaLhgw2nSDJHoVxWfxfmSebyz3HlKPpYA4NQmuHaN92+zsZcpyAgTtufU6iZ742zFHUQVYpVU6laOo2PYwRPfA3g/Elrg8pVhAgfCPX62F+2CLoRsf8/XB3QNuLA2aoOHJddXMzMRLMZEyJ6et8UMzlxU0zK6yDCmYXaSBafyvhjdAUkwAJGpjcE9biPptgHSqBSalIXEgHTKkDtp+EX6jthsZWirHPVySZGtpBDamuYJUE276p9LDGYizGa8wlzVQEkk6wYJ7rAFun0OMwdDCLywWm4AB0SpE3tsLd+0xgjwtvJ8xai6g0sFYcoZNmJ2jcT3jDRxRKb5mlRysNSbkp6ZOhhexaDp0kGTYAT0wM4jw58tWbLZgMFdW54lGpzAa0lVmCSdoAjY4khli6Xdq/Uk3C/CqwWkKJKlQDHLYq14IMGxJAPYdcb8TyFKsCpVRUEFQQIcW1c0dTbpFtsVlpQ0MCJIAGyhQCOuxmTfocXGUEaTKkbG2/cH8PSRY+uDYtvco8A4RTSo5ZWqNrBUNpldNlUswZiBaBttOL2RoeYjpVSmqqzCkpQRJB1FgNhELIgzJEWxL5xLhZgurS0WlRP1BAkR3xt5h1FTykKDBO4n9Rtf+IWGEuHxWc5SfIEq5CbUpUg/CYMfymB+t/fEuXzAIdKgDCNLowI1A7jbfqD0IGCdOktQORy1FJDJv7bfKwgg+pHfATjyVKbU6lMakqMFa55GbZp6Bh0/Ep74ym3Ry3dEfCvDa0XqaamoVAvkarEgFtYPTUvJMWOsHvE+fpMEUIY1gg65t7QLA+t4xM+baSNTRtudhsABAv0xXR2KsGTzAIi51KJhilwNQmQpsY9MY9XJjbkyjlvDSmxqhp2VF37gE9t9sFcr4eRDKFZ2LOGbc78rCLYDZ/i3kMBVQmbg03ht7EyDB62PcdMFuF8fFalqVDKNzy/N/CxtDWtPpBnquSyVqT2OcZJWMvFqgo5EUwqiaDeWAp/eKWNQtfp0FxYbzhC4LwVXNPMZl0o5Y6tTSdbBd9IAO+2q8T7DDz4e4dSej9959dalU1QdEMJ0yhXU3mryDVpUae0ERJxLIUSvl6AaSuGAamBGkyrFYA1C6mw1qTImxmjmjibXrz+x7PR+y8maN+Tn3ijPf+I5x3y4d0SkNKxzBKYkkLMwJJi5iT3wy/s5/wDEsqKqeUPJQMxWoWkMCV0roNiziOYR1FpJM+GXylBqqFUpnzBVDiTzixSmumNJQsCJHKxtcQSzfGqK5R0ozWRV5/LXU7UkAUcszpgDUdhN4nD3ng4KCj45KP8AK5Y3U+F37fr+bnLvE+RYljLsgFnROWowtIJMAbmROAXCiadN6qmGMqp9IBPSx269T2w7jjdHNMdWXpjUOV8xUdywUGTylURbBQEWBJtaCt8V+z0qQpUqbB3YNUdnMA83JTWByQRzMSTGK4SqOh8nl5ljiqhKyvwqkKlRA7XqOAzNsoJuT1PeOuGDifDW+8oLoow8tCSWI2JJOuNiI73nAjgucTL1EdlLtEoocLBNlYkgyN7R9RhkNQOkOxJjmMNO25s8e+AlKSldCIK3bE7LZQrUYuQSvKCOv8V79f8AUYsM1z64jChC4VtSg2aZkfUD1GwxLUolZD8pHQ+vb/PFsRc92Y2Z0iBcjYY2yI+81tBYTGvYHof9TfEAI1HrMQB2jpH+rYIZfiDKhVqdEAqBzqA1jvPxSRucc4mB7K5sMoCKizGpgdZuCNIJ+p9zi9WVyLtI1SWO/wBL/QYjo5glRVrUnTWoNMCAjKoJDSeYbNAC3mMTVMwN2V/lAEfFElQINhN5IIJnYi8jaT2Mo1fLhGLQ0g6QEkQwbYkDaIM4AeI+AtWrvVKM0oJKFQFKrBJnckiepMnrhgFaCFUVJEXvTFzzT0NpuN7HrjzidU0svWcgAldKAGRqYQLncgSZtjIzaewUJNPY5tlMjWp1RoYKQPiBBsepHb6euLzZ7MsdHmAsbiFG3uBvjSrVpyGo040mJ3mLn6RI9ZxYzXEgpTTS1KsBjquSZsNzBsYI798VNXyi1wi+SFIZtK+Y9YMCsMYBUXI1HfrBnthg4ZxUlqutqKsygE1UAlRMFmRlIJkibHC/RVzDyfjJlSSEkEAlu/YC/pjdgUplmpTpIOo6hOqYeCOY9dXURjmkwovSH8nwFM6CcsaVJqZiohqMUk7NSY6iVMNykkgr2Ix7gNk3NP4CDqALWaZMmDC2In/LGYF6r2DWmtxryeZrVE0V9Vdqj/EVRBBsxkQ7QDaYUAC1sH/HGXzFSu9VaM06VMCnUNSkfhmSBJbUzGAtyYAsTGCuW4a1FlJXU6AM6z/yr+LSLmPbpGK37QMlUr5Nq9PMGmtBTUFMDkqAXDagwJ6aeg98eBHqL6iLiklxb9fBDj3tMT8n5+sCtSalAEs0TcEAgbRBO3e98WeYBhqlQQAjAMNPV+hEGLKRO18J+V47VoKGrItVKoDB9UnqImTBEGVMH88MWQqUqo10oZSBPUA/hYG46/23x7E1JASg1yE6NekKiEiqCASrKutJKkGZhgDNgSTYWxvm6BbnpkOqqCWABcFQbvAB0n8LLAv74oLSURfYWA6RtcWEXEfnfEmzLpADi4YWIO/xbjvbtgNTAsv5Soai0qqnSWs8fw2IP5yPp3ONc7VVVZWEqwvO8iD6iVYBh642o8QqlblWXf7xZm28iHk7b42zS0qqnWalMD0V1EWtGlosR1NhvgZT8o4W8pmPM/eLDgzvpJ6yNxf9NsEsgdDqCJAM3i+9u22NqfBhqmnWpMCLayaZ23ioAPyJxquRqlmAQtp5X0ENpb8J0zfb88c5xfDOaFji1Kpma9da1ZiKJ00lIX4ROhbkfJtAMneJnFjwzkqZzI8pisKRpKqNZJAIILkRtaB+k4r+KMq9Q6yjK9NRIZSJHrI3B6djjpWa4UFSktNQQlNZIiSNAuepJvjs2bTBeoyeRqP1HfwhwyrTyoFV/NkApTeNNIARpVtOo2i57WgYWfGedyq1lpPXK1WYBlXnVJizFgNE7CSdxYDYpwL7RUoaXraKUEBlI1EQZZqhZisRELBHobhA45nqVIPTywZRHJWao5qVJY6zpJ5KbAkhjDNBsQ04kS9405b1+fnJbj6uWKN420wjmqlOq4p0MtVKlruabLpA2M2BQQAW7GJuCU/ieeFFKNZGKsK9Z6ehgGALGLj5Nt/Qd8D6+ZN9cEHc7fnJvjbJcGNMVczm6VXTS0OqEABwXAJOoXCyh02kEyRijFBL0/8AQ4+0MrxOEnfq3vvXH6BDjmaCusUqdKo4RqiBVCo1+WVsVYnWSZImJIUYC8WZKmaRKhFNNaq9a8ybMxDN8IMnYGN74H8SzbZioXFgYUD+EWG1pjeMN3CeMq1CkKZ5qPKGYAsupVJgm4GrVBHUE2tijTp3/ERTk71MX8/wstnPIQMRSsJiWG+oxMAzMdo6nDxx7wTmFp5d0fLUwuXXzBVraG1gsToNrEEDeJBnuY8nn6pbUkoQCpqoqawphiAWBJMAEmCR6ThZzfhdnqtVr5lfLYj72uTradgQx+KBvqjtMGAUm2rdJfewYTXc0p8MPO2YZuy+WA3mOfhCsSAQYksAYEd7GuD5Ba1N6VVV8ykQBU1FnRSAQonkjeQVm+9hgimhDTZsyHdAdCVGpK1xBIACk22bt3xtxXiz+SRQZA5gioSsUxqBZyRIggaOpJYASYGMlklLZf2AdvgCVMnmqUoUarTvFhF+0XVvaRiWnlGpxUog0wfipVRIboVbUJB9xtcHFPPeJ67Ow81tMAQo0gwInTPLNzA9MFOE8RrONKgkNvIn1gBgdh/TGyyyS3QLtBLzCZUJTOsARLQSDcnUelh36iMbpSJYFEKxKiXG3UHqT+u+F7j3HGytWknl6pUOSXs0gi0LymReZ62g2p5jx24nyaSAm5apzfkAYna5n2xyhKStGqDe6G7iuco5ZRUzLlyx5UUS7Rvp1RCidzb0O2OfeJOOvmnAEUqCnkpiTE7liSdTeu3YDbA/ifEamYqGpVYsxt6ADZQOijtiuow/FiUPqMitO5cymbWmCjEhgQUdR0O6kf0PQz3xa4ZnwGsocabzYbQNRgknvAgfTAmssrfcTitlnhlIYrf4hMj1th9FEJ2hoy9QJdtL0zqBhikEjVy3mQAAB/fDBxLwhWp5alnuV00q9RJIakrjlLDZ1gg6hHtucLVRqGkvSbmE6nedTMR0ERA9d59xhg8O8RqU6lOpTpNWAsyl1UFSedDqtoK6hEd7C2Bdoaq4KFDjbZa9M0zr+IVE1CVtKHsevtjMCs5lFZ2KUwt7rIOn+GSRMbSCcZjnFMzU1sdyyufqnnrKq1CFDIGKaQw1LqIlxGvmJ2EWmcC/2kVBl8g1FY15klANwB8Tt3gWG+7gxgTwnPhK70hrfy1BcuxYETfzDBNzEXt2gQSXivgwzIyZDWUMhAgFgSp5ZAAIggz29Rjw4wxxyRtbfjRCn8TZxKpmgKBpSp59QgEGYAJJ2joPrg/+zkLqzJa/3YAHclhc9LR9cC/EvDxSdgbOrFSO8HeO+0++B3DOIPQqLUQ7G4mzDqp9Dj2/nht3KH8cTp9fLXk3B6A2tFyfbpbfGlTNollGqo0WAk+v5/kIwqcQ8UqY0KW7arBfQDa174h4d4iJqDXyJ10QCT0uRA/L9cJ90xCwyY7ZdalSC9rzoTf0GrZfp63xXPhyq2Z8/MVlKAnTTQNEQeTsFn3J+uNfBOczD16ys+qigMgqAQxI0CQBJjUfYHYkYNcbzIp3baxJ/Pp1J6Ab+gBOFS1KVIB3B0eJlybAxa/oNren+eFPNrTNZny7koTpZlJAZokwd4uL9wce0+IVMxTNFXVCTdnmXGyqSJCxt6yce5ThlehRIKQA5LH4vlABBWRFjfpHTGOKSM4QeyHElSiTV8/MfefCYcKtvhDWLSSNXS3S5v53iFfMAmnQKhhpsygLIgAmSZAvAF4OAGXqk20kkXkXj1ti9lOEPXAqtValQy5LVrwGWDICH5j8Mmwk9YwnTFu2Dy9yt4X40cpw/O0y7M1SoqUEE6CB+8dbjlIjUBE8oO+AeWy1TMMx35hqdjJJYwN92P8A6xi9w7KfaC1aon3asqJRUxqEkikDvAFi1rtJO+GPhnl5dS9VW1iPLRQIXl5j2BBBBOxgRYnDpyX3DlJlbhHB6dGuiFNf7wPrvIVW2HSDBkCY9jJxSgpstYh+UqFN2IdSBMCGAVhLkgnc74o5rxBlzU1Uqbs79ag0JSjpeSVAEyPwiTsAq5/MVc3rp5YwqKed4Vqrep7tc6Z636YkeKU5b7V3BUW+QNk8olCrQeoBUoPrgsDEK7pfTvBCuY6MN8FeJU8jlv8A2amDUzLFR5qtAV9QIJBOmJ+SCY3YHBrwxkHzGSp5bTURqeqHFMnQ+pz1EAgNBFrHuBhZ4dwXynZaoltzpu7n8HUKBNz3IE9MXa0277dvI7Ut7LfCa58oK+oMCZBkEhoKn2t+mHnhHhBM9kWNbXDPqpEEgnTYk3uCSR9J64UKeTZ7miEEFRLcygmZAXl/Tt2w38A8T16SGjTWlUREApo7sGkbw2mGERykzOxjCJTXZ0K72hE8Sfs+rUqt6qlDY1KriSfTqYHQ3MGBiGhknegppS6UjodI0tqNQimxXqWRkEiSNLA7YYc148zRrsMzTpNTAKvRCFJnaWJZgR+W9r4q187lGo1wHbKNXVWdPLdkSosgOjgEgMDDKV+ax6YdeRqpb/Qbq1KmDF4QVGtxD/M34e8dBHfFzK1jS5aVJi7XlyVIDQRpHQd2MX1DAjgPh6qKtMl6flatUrUBWpo5oAG5gAwwESJicMtekA7M86laWLbk9h+nphOVqL0vcXNUQ56tQzBVc3T1sBZgSrKJ+HX8w3gNPWIvhQ4jwgrmXpUhrBM0wtyVN1HuBY+xw98LyhIFQhZjm1i2nr0/X0wLztNVzH2xm8ulYUFHxEAQGYAEibt/9QBi2GYZ1aX4zoSYNyngeuw1O9OmvcksbxsAIm/fFTiXhetSqmmCrEXMkAgHY78yn8Q9QYIjBx+P+agCkwPi19/p07AT1xDUz8ix51UqjkTpkgxBnlJF+t7bkFkcmS9wlJ3uAhwR7glL+p/PbA3N8HqUz3H4lk/9xh9qZdvKo14VVqKAqlgwUmZVSpMraR1WCDEXFPSOtmDQbAjtE3/pPthkcsr3DjKgFw3KuqHVMuJVQJP8xi8D/LBWo9dkAFRGpoQD5cwIO5jYdZ9MEsiWp1ajKACQAJtq7xHU9e9tsAcoJqFafKjMZJJERuCDf2nDYy1FEZJrYzzQpJktJ3BMbmDcXtHQfXGYvDy3HMmpQSqhSREbyQQWJ7n9MZgjTpfD8mMlQCtHn12DPNyWawQDrG3vqOCWRokqA0QVIKi5BBgEX3ECOnSbYVeF8ReoKmbf99WcrSLbU6YMQomdTXuOg3GHfK6VRKYkmmSrysXME/TqPQiDj57N8O75JEjn37S/DlN8s+aCxVp6dWm2oM0Fmte5F8ckVCdhPW2Po/jrpTyuZeqJRaT6h+KeUD6kgf8Apj5yo1mUypgwR9DY49L2flc4NPsx2Pg1C98Yo98W1yRaoqgyrOqB4MSYtPcdvTDeNSeYtIJTQLBCgcwkDnJF273i5jFsp6TZz0lPwVx2vTZaCBBSdy7s6FrBQDcXAtuOpwX8TVmq1ZYwFAACyFNp1ASd537AdhirwyUaSEYDUNCtAYH4tQToYHfbDVSr5GsjtXmk9OwUG2kbBSZ19RsG2tiLPk0y1U69PIiTUnaFGnThhaZE7TbDBl66EHULkX/iBsdXvthe/wDFi0hBESuj0GxEdQNwPXFmnnzpV41JMMJv3BB3sbxjXGxTRHxHiT0qy0XhKRuHVRLAbSNtQNj6+4w15hEFFKPxIwWoQQYJIBE7dDIHpMdcCuJ0DVX7ukxSzal2QWbUxaw2uO0ESBhi/wDDZFBqhAJpLKCS2qLgARbrNgB7YH4XXk2VUmDqVcgBKYMTAC+sWHpsT06nFbiACoXdgAJ9T+W1zYXOJM2HQQCA0SSSL/RZjc2nA85cVnSmB5juwVQxhQY+Jhew3O8AGMElRiB/B8o2YLM5KoDZfT32m28GwMC+HPhdClTR2qMaVGkup2AmBuIBBljaJ6kb49fK00YpRUKkA04sSukAMZvLQ0+p9MBfGJquBRpmFrLrewIK0yAg2JENq2g3E2thLlrlT2QV70xz8OeKW4nUOXydGpRytP463mFW2OlECm0kXOomATabo9Dhwy2YNByxYjkZiSrqCxDLbvJO4tIOCP7L69bKhlBEPUJ06QZIVRYgahP9hbG/jd81XWq7pRStl5q06lFmJUCTUpkN8wW56HSZgjDXKEvhX0CbTdIkhiYAMGwtP1k2jFbMOJACrPU7kezER7H/ALY18LeIqD5aka2ZppVQaXVzpiGaCBsQV08w6ztbE3EqPl02EkyxOoHdTDap2uCBPpOEODi6aEtOLplUmnmCEramKm1cSWQi+lmtrB/DYi5BtjXNUnpqlMRU8wyjUxIY3FibErB9REmMe1aMeXSAgnmY+kRquQAdMX7Dri0+aWlSWlpZ1Y6dBMEgsDbTtUuDqGx9JBNLTx+n7G2a0MgxiWDiQdJBMkbGx/nvGxI+bHnEM3RKGSddKoGq0rk0006SKYgalXkJAnqx6nFevkWIR6VZkpBpc/7xVPwAAAhwZHMIubgTepxvh+YqRWVvvkDFW2JRAbOD8++k3BAZTsMF7vVyw4+GGeHcXVh92FdDywIbXI+FvwTblMG+L3ijwnSz1OnXXWlR0klbwbgh1HLAYQYi/XHM83xJqNfzKAFNHCvoX4DIBZINtOrVCnYEDHR+H8fzOWQgMrAAyAhD3OrlOgjULgDSAZn1wDxPG04ujq0vY5nxfhb5SsKdQnQQGV0EB17rq7GQQdiMWcoQQsIyqTbU0k9ZOOo1qmR4lQ8tVIZDNSi501QTJLgEyzSZmeaII6YVM3Vp0C4qJDABTA5Y9J6GNh6jFGq1XcJsq5LNppVYUAAxY7HeINj6gTc9zilW4dLApWgE2DAljfuIt6kDY4uZvjilSfLBH8aD+46YF1c7BlqcTYCdO/QCZA2G0xjopoFWS1mKgGZGxj87dtrYqZ66vBvYgAA6jaDJO0f1OJaeftygAC0k29Y7nYYhYGRFoPKBeO4wcdmMjJpm1DSCwdtJJ1FVMAE9tIjoD6TjzA6myqWgJczLsRPtHbYj0xmKCtOzq/g7hBFKi9S3IoWJmJkKBHrcj8+mHHOZgIDUqGKdNSzsegWSfr/e2BPDvEmVrU0IqLSOglkqkJ5VgzAt8MibXuB745h+03xaMxVWllalTyUQo5UkJVJYMbWlbLc7xO2PAWDJ1GapKhCx0VfHXjivnAKSr5WWMMqC7VI2NRupBvpFh674U8lkWdlsYYwDHX++CfBst5oK1IK6eXmK+WzSA0wZAidPX0wx+GskQDmXQeWhLUpMjXcyg2HysbQIH4se5CEccdMVQxtRVsl4dwYZVQ9YxUXm0TIpmDzQDBqSephV3k7bUOHVKo8x1gQSJFut1nvG/XEdDiFR6gdQOUSCRqg9GHSfX1wXHE2pUmapSki4JBAE/wBN/bbC53yRSk27ZXfgapAewZZVjCzsZuDeJievvihRoea+hVv+AmSPUH5uhiLRgmnDqmZJatqp03UFSRLPMQaaEgsI+YlVvudsWKuY8vy/ITy2asKfLzVKipoJBeAVB6hQBvY4W2+Dl6i6nhKshLVWShpuCW1NHfQgJANtyME+A8MpsRDGtqDDSRpQN6qOa8WJtbEvi2tDsaaElySTBi7WOrY3t3sMe+HcgwRqYaGYRqG4LQCRf3HpNumFvU43J/p+Wc3sFqeeC0z5qrqRzTSmgGkEAEgAWsNFzIkj1xSo1a1bUy8qNALdDeb9WP6e2K/h6ka7V8ugFRcs5bUOWdRIaAROyE7zaO2C2c1M5pqAAD0kwLb2GCxxUVsC1XJQr5WmrCxr1DcLAjSDvFlC9JYnaZxPwWgQ2YqsRyqKKBdtdSSwkCNQpo1v/mYq8Qzi5dCEgMu7DqQIn3i07Rbpi/QU5ejSouo1MddQzE1mUMKciTIRggPRqZPpgpK4hx4smeiFbSJgEMkxsfiIMeklZ6YWqOcFfOhiAq6dKjrpCmL2Bc3Mm0k2gAYZnq6gjd5VhsbqTI7AiTHQzivwLgy0KoOkMGQjUwJNmvH4T3nt9cJk0rYFm3Dl0tVUErKq0LIkBgsTIJHMLnBalRdWD3KrBhrkD3Oym4gj6YzO5JadQESZLq3NG6MbEg7MBeOkxi1Sr/7twAdlJkGPWdwb3gH0HWVxasA4x404L9mzdVFIKt95TgRyuSQI6EXH0BwycA8WUPs6Uq5NEqoUwrMrACA3LJUkWIg9/Qe/tD4KzZkVGqKqGhTuQZBRdJHqSRPSxHbCJqAiTj01WSCsq+eKs63QIqxXpMtVVtKMD02g3VusGD2HbTizRVV1DBAA+tZ1EC0CIIIJYkAjrJxzfhHG3y1TzKRa4hwDEjf9Nxa2HDhHjKhXU06x8moZhnuk7yGEFOvKQV3uJgKlgadoU8Uluhjy6NU1VKfIshjob22HU6b7BYBi04r16B1NTYv5bjZYiGkTJMxc/nGKuX4jll0eXnKSsogkvuR1BiN5PQ3xtnvFGVp85rLVqBNOmgC2oTaWYBVN2JJnc2JtjHGT3QOmXg52aX3cMJKkrfcQxH9sOHh/iVQUaaqAdA0KxU6TuQX08xIBjSIJK7xgRnqOuk2ZhFFXWyIhMK2q6we1+t5BtIxP4YqKlVdTXZCVUgEFgQYYMCI0q/Q9OhOGZKkvoMluFc9lqtbStZ2c/EsqJX+UgBljtMDFPifDqtVAHqPUdDKNUIk/wFpBKn+K4MEEXwwqq1ATQZBVaxpK6stQ9lVtMHfYknpii1NmaF5CAA6fMpMiCCLiQf0BwqOR9gVJoU2IappemwZGhaCcp1TAnV27C/e2PHrU1DMMs7HUAGY6pJJ1TFiTYCNgD3x54to1KeZ8zU0uAQ+xkQCJHUW+hGN+HZvzPLp6tLKQFWLE9GkXneR/bFdbWhvYp1s4pPNRNuoUi9+VQNgJ/TFDMZ8AqaYIKnY3FvT3wcrIZIaqtJZbUTYkhZ9btsBHTC1WUVKp8sQCbT27n+uCgkHBJlyg9KoS1bWO2g2m5Pyt6fmceYJcN4Kpoh2ZyGdgAkSNIWZF95BHcY8wWpD1FlwFXVymtZGoj1QLLbGd1JiIjG78Pp+VU5ddVVWpyKWVQ1yKhjSsgm5IhrbDF/OZmjor1KZC6Qq0qJWW0TTLhXAECAW1ASQXBEHGvD6xOVKUmYPmBFWmBJqILgBVv8VgJmC0CL4Gwqsr8LybOaNOnAFSoQV20LIZiYAkmN9oaBhh4vUpIiozBaajTTpp0UfM3Xm3ge5OBrZWrQqPUr02o6qfJTKlZJMEibmACPSRgZpQDmp+bVYjQJJAEghdInUZBBvta2Mk74JM9uVeAvS4oqgNTpkgNKwp03WAot1U9O+DvB6LBfMfSXEaaYAhNPKHe0PUUW0SRYFtVgBeVypvmMy7FxDU0USEaVKgQfiAAHUCIvuD1BWRKcyTEkdST8tvW87RhUnXAhuuClxGt5DNmXJZmMkE8z/X9B0AAwHzNT7NTbNVrw5FFJN2IP8AUHm7D1No/E3ihcvXVfLp1qoEuahJFMm4UAGAV3M94tGEbjnFK2YfXWfVFlHyqDeFGwGOx4m92Mhib3ZLX8QZhqprmodZBBsNIUxyhYgLYWjoMTZ3xPXZdAZUEgzTBU/nNvpgOBe156dsesu8/KLmfXbFGleCnTHwdI/ZJTYLmar/AAuVQEn4iJZvX5lv/Fg3xKu2pqNEamPMzybCetrKJ7XIEetPwazpw2h5LKCzVC8biTFo2gC53GrGcQzn2cDL0EFTMOpkwCLj4P5rewGEuK1N/ngknvNkD06a1qVFOdteqpU3IVeYgDZVtpte/W2LviLMOtNKhN6denUcREksSNxaDI1fhMHacD8sv2dqhZhVMIlRiIUMx1BFgW+FdRJnawAxt4lzvmZZiBAUEQbwNwPXS2x7EYB8neAomZFMlSRZ/hJMrNouZIubXI+uN+B5rXms1Tay5epTqT+KaekiNvlBFttWNKPD1kJfUIlWWDMA3iVMzvOBXhTiaVOJ51JP3wCUwfnakQJ9yFYjvJFpwqUbTXoco2mP2Y4k8qjCfn3MiJAQEbSGIm8AE9bVfIU/dmFmHpPAmGEgGDt06wQwECMT1KeuprckKykAgSTcyLe+wuROIHXVTUkAFWgkG99xFxvJJt+uFt7Uxd7Cr+0CsDSpalvoUMp/mgz6SAfpjlVdzrJeJ7DYY6/4mofd15ExTIkdCAL9ybD/AJj645hWpKdwD63/AK4swVpH45aVuDvPA2E4hZryBGLOYyJAJUyBv3GKmHpFEa5Q1ZbhS1MutU1lUsIh1MapI0yJJJjoO5wvmV3tacYc8/l00BgU2LKRYgtF57jTbBnLZ1ait5mhzUENIUFCLCOpEAGx/pcFFrlmLGbcEzPmUKlKDqV/MF5EFQpgdDIWTN7bRg8cq1LMPVQgPRVGoi5BIVT9R6WkFumFrwhSH22kjmA+pO0lkZVH1JAw5Z9t5+WiS2nadKjefWPfCcm06RPl+GWwby9RGY+VTVqLQwVT8rXCkBbFbj6GMWOO5ckLXsQSACYD2EMpIgErbcSQQZJvhR8POlWjUFVXJRvu9OojSYOgR8N9RU7Ekgi84PcPzQ/d1SDTYaVYczIDYE6hJW45TsRbbE0oaW2KkqYL8WZIPlywHNT5ut1+b9L/AEwgCppIM6SDIPY46l5hCeW4ANQPSbW3wiApOk3BuRzQLEb7cjzeXNN3RviRip9wYOK+nuqY7CtSoscSz5qkTYAdOp6k++CWRyrU0BJQal16lMkLAN4kW6gwR3vGF/BvKZhqilVOkHSGRRGo7Da8H6398PqiqKS2GTKcfq5UBUWlrKjWHURadLAG0kG8TsJxmF+prUxqWwt5jBT32LC974zHaUFqYerIrFRzUySmlmgHSbm82ljH5H0xrltavUr0JBosRqSQaYjS5AFyRzGb9cb5EAO5+ElWqU1YagbgkGCBLEkBidIg4o5msTFMA6BDaflN2F1WSSTFiflM74w1UXMxWcMtJGepUiFJeZJuzaiZjYDpb0xe4TkxTcaiXq6TIUkwDbSvadpMdcaZyvRBYZWr5twZam1M1DcFrmdC8ogxvYEjFfLcUrKypToiWG0WZpIhbggk/i5t7YXTollim2NOUp3DVLKmyk293jsL9cKHi3xXX1inQZqVMreLVHkm7dVBFwoiAROPOPcaDIw87zA0QiBlAWLgmw9O5j1wqZ13dvMqyWY3MdrAD8v6Y2GPuzYYVH5iqzSMbGQCpmPbrjNAI3A37/69MEuCcKNZm1NopgS7SJ3/AKk4aOSB+WYTeTMf1xvlqTVGhBLNsJjp64M1uE0FmDUdoGkSoAJ21noCSOx33x6coVUUxBZahHYQ0Se7XtMWHfGagtIx/s7D0UYVDAaoDokE25Wlfl6C8TF9sWqDqlTMZiqdRRiEGkc5MghRA+GQJ/i+uIeGGmobynVmPK3flAEEkQoHN3B+LFTiGXZiiHlUtEEyql2uWIPNEzaNtoxPdt2R5F8bIAT9ldnZi1VvM06up5Vi92IAue+GWvkDCpXGkPpLADTbZgv0n9MCjltVSkhBMFdfLOlAQJtA5uVbQb2wfNKioqVH/cqNWrmXpOmDsZsJF7d8DPdAvcD8Y8ULlubTrqlSKawQouOcjtaw636YRkqMGWorEOx1hgYIMzNtjPbEfFnNQtVNienQDoB7bYLeE3p1XpUXAD8wDETNiQL2Fpg94scNUdMbGqNR2Oi+FPExr0QaoBqoYJ2FSRba2o3kCLrPWMEjXkvdSBVubiDedO9rwJ6e9hBAoSsrffmEHa3YwRv0IxtTr6VLL2m/fa4NxExFsRzjfCESjuYlcs7yZBZojpc2j+2Of8TohK1YW0q7bbASfyw6ZautEVS8ACGk73Bk7+k/l3xyrP556rEs0yZ2ifXFOBbsbGGodeH5vh7ZB/NCatJkEKapqS2koTzhY8r4SVMPqA3Nrg/GssK01Wo6Dk6AqEQpOlIemFCFWBMaksWgRMHHNgcdNy2ayhquMzVofZm80ZXy9BalSNCsOYAale9JQrgsXEgHfFJQlXB5wvjGVAyEvSWolFx8cBTooKo1aAaRJWsxmeZnIJDiY/DWbpt5qUq1FKb54s6Py+blyLqKcEkETCgW9MacUyfD6mWfmorXSgQop1lhWV3KqCW+81DUJ5yQqXTUpffOZfhtXNK5anDSpUVYQ6Tl5ckRpPlvmCoBAJpU1h2kPxoYyHCsgc1ljR5xTdoaGDQqVoaok2C1PI02EgsTImDmZTL01zVbkFNNVPWzGzSgVVBMQRrJBBNpmxwBybZIVKEMo0gfeGqxqWXLBpE21eZmFZdJI8q0FTNPjJp08ygoLSamXRxrqAoCVCspYF7ipKqSWAgMdS8xRJVJWKyL4k6DnC8nkRVK0HUUzQX4aryHliH/ABSUKHSTvqHQ41o6qVDSz00+PzQ3KWm6wsMG68pi5JtM4tU0ytSutKoUfTrNWXUMCUywUakKU3+GqdQAgrA+LS8i0Mp5lEOwPl02VfvNz5jXPMBIpkkGL2ENGnC5bsTLkjyfFqXlox0eZToVWDQCS7efCMTJn92yn3vthUrU+ENmKjEKaZpEia78xL/Gx0StXRzeWNR1W0zbDHlnRUSQgKuwZDplvMFMKq6oBuri9l1SSF1MFrM5XhtP7UhVaY856IArFmNMVKISuJPNGuo4iFK0wDMMxZg3Q3CtrNOG53JUspTA8hpSqWQs2tmOVKsKl5X72VXTpkaTvfEtSjwqlzUWRvLauR98wNRQlfy1ImZDihpI+KSYMHEGR4dwiCHYErV0FvO06tCIJFzy1D5r6oIBCDULI9vhicPSg1RRQV3osppGqWUu9NggJLak52ZTJUqEDGABUd44HeNPsjGkcmyn4tca2OyaSSWJk8xnqI9cZiWplFK0xlsu1QmmtRkJM0ldQUQ7zcVGBMEo1M9YGYF0ErA+X3pf+Xf/AKj4s+G/3ma9qf8A1FxmMx0uDo8kXBvk/n/ywUT95Q/46f8AWbGYzGS4NhyBOG/v1/4ONeEfC3+vwY8xmCj2A8m3/u9X3P8AhxFR/wBn/wDuB/gGMxmOZq5Ja/8Asuc/4641f/8AsP8ABjMZgEHIscJ3T/zR/vg+vx5f+dv8Bx7jMBP5kSZfmRJlf37/APAP9Rjfxv8A7HQ/mT+mMxmBXYUuUc/zP7tvYf1GPfC3+2Zb/ir/AFxmMw6XysfH5WdFf/bafsv9DiWv8T/8V/8A9cZjMSsR2BPib9zV/kH9GxzbGYzD8PBRi4JKWz+39xjWn8Q98e4zDhhq+5xK+6+wx5jMajhlq/uvoP8AGMEOO/vKXvS/wpjMZhOTlAZPl+4TyH7+p/M39RgjxL5fZv7YzGYlfP2I3yUfEv7tPc/4Dhb8XfuMv/Kn/TGMxmKMHyIpw/KKgwTof7LV/mT+rYzGYo7Diah8R/kpf9MY9xmMxhp//9k=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947" name="Shape 947" descr="data:image/jpeg;base64,/9j/4AAQSkZJRgABAQAAAQABAAD/2wCEAAkGBxQTEhMUEhQWFhUXGB8bGBgXGB4gIBsgIB4dISAdHiAfHiggIB4nJCAbIzEhJykrLi4uHR8zODMsNygtLi0BCgoKDg0OGxAQGzQkICQsLC03LywvLCw0LCwsLCwsNDQsLDQsLCwsNCwsLCwsLCwsLCwsLCwsLCwsLCwsLCwsLP/AABEIAMEBBQMBIgACEQEDEQH/xAAcAAACAgMBAQAAAAAAAAAAAAAFBgMEAAIHAQj/xABHEAACAQIEBAQDBQYDBgMJAAABAhEDIQAEEjEFIkFRBhNhcTJCgRQjUpGhBzNicrHBstHwNENzorPhFXTxJERTY4KEksLD/8QAGwEAAwEBAQEBAAAAAAAAAAAAAgMEAQAFBgf/xAAzEQACAgEDAwEHAgQHAAAAAAAAAQIRAxIhMQRBUWEFEyIycYHwkdGhseHxFBUjQlKCwf/aAAwDAQACEQMRAD8ATvC/iarlqGZSmE11mETJcQsahaDA1GCbH9Vnz3MqJOkLqafhvzGQdiT0vhx8FZ3I03rU+J0QfMRdFVgfu43AIXlciCHU/KAcDaPABm+IGll3Z6VRtKMaegin8zkWnSAR6mNpwNJOw7bVEviTwxWShl82tOkiOiDRTY6hqnSWkXkAyQARIwJq0tFWiKh1ho0n4bTB5SINyY9sdG/bBnk8ujlaMEU3BaACF0oFSmxPW8kdARPxDHLi8pNRiHFqKvJhbyBeFAO1htgMcnJWbNJMN8Pp5V6dVGZwykjRIWVE8ylYmR8QMwbi1sML+IqYQU2IGxRxtCqgUCROg6LnrPTCplaHlsZlapIYEmRBALAH5miRpPXfEj8QVjUNVZUMdIAsQQILHr7AemE5MLu7tE2SMmxg4vllqKukKwedDqbQJAvMX3PX0wP4fqQUwAdMhHIt2t2G59pOPM9Vq0PMWrNGRqam0KDbUulRyiRtpjt0xtkstVuzQAegIPQ3YzEEFgLx9cJVpU1sL0y4oly2bo08xXoEE02qRTZyJDKLhotJkCR2HXBmvlqNPLU61BA7VANOm6rc3Zry1tht+WFE0adTMAtWVYGzaX0sbm8gTqJMnbE9fgWZoSabMagGoJTYfDsWJVisTG0+t8Y4RlTToOSTQQzdTMVP/Z0NLS92YoZixsbk97dt8A8zwiKdJ6aM6NqPmgH4tbCD2AAEC06uu2C3CKuYcNrpt5my1BCKAbEM34uxUSOoww0alPLoqaCackDWNUG5YGLFZkrN4GNU9O38hTbijldXMN5gGoC4BP8Ac4J5R1osWpk6zP3m0D+CJv8AxST2w357hVFFgUqRp1BZwJ+K06jzW7TYgfVHo5YAmi2oVA2lZErO0HqJsQcOUlJbBqWpbD14brOzl3aBAEnnLWPLBO3cmwtvhipczdtF9ME8394/y7YBcOphEOkXWJ9u49/TfBelnwgCqCzMAEXUWYk323n2GwGIZfNsJZYrZbW8NOhYLmfiO4XbbqfcDrgJm/NzVRyZp5dGKBgRJMTCgmCdpMWnrYYKZnKZl9NM+XSBklpLkE3YlFkCCQPiH0xWrcMSmgUajpqFSXb+LcDZWYmeUERBnDFJI3giqIpFIUwvlI4HKL7TJG7E/ivedrYo5SlqqKD1bVE+5/qMe5PPOzIhY6ZjoSLEDTOwAnrAnFvKIBVqm0U1mdxc7jsLRfFONbGHtM/fkiLIBf3mB3NvX2xzfjoNDOVlEQHJg7Gb3uD+uOkZWiFDO0AXcn8Pp74B+N+EoEGcQw5Kq4YTuIkDoR364dB9hmN70y7kKSDyWqJRyrG+h2JYghZYhQW0jSp5ouT64p1M+6PTNiRWMgAeWx0AcjH5juO2++BvB+PVMvmcupUKo5pI5nFVBoLm5YaSIHrgVn+KUxTFIIW0uxUzCgGYsN7GJtt1nE0cL1NPv/U3Q7oL5CjSfMGSzIWLrRDc1yWZdRsCvN21ATPY5lauaqUyMoBTAaV+FDVXywZ0uNWskE9oI6RhIp8SmsJAFEsagprcCV06NhNgFP174I1OJCpS86oaj1RXuGawXTYACNoRN9rRg54m6OlBjDW4alNlLuhrVSWRiASoj4wti2kjfqRJgDFepxSrTFNkWm1OtSJqofhqCoSTpBNikkGPhOnuMboGbLisEWo7qdTKoZUEHRTLsY1SfhB5Viek+5uk9XL0RoWiUdKijXoWSGkIWJ0qbG0gFYtIwG17grwwblwaeTdUUTmKyw9QjWaai9wYALA6jPSO+KmU4YziRVNRmp+WiUlDHSD8Txsv4ZJYxti1nqFammXrg0yobW1MiQvNChiZ1JHLAsJ2xezFHLNrFPTl3qvrpSGBSQCCh+emSW02HSNsHrpNhailwrhH2YU8wWBqvqUUmG4Ij3mLmbdN8XuH5SolBmqmo12FGk3U/IB80EkyAQNIwXfhDvzUlDVkphjpDaiW6lhygfFa898UuI8YqlkVWNRqUorOraajwUDGLyeYqDYwTM4QpvIwW2yhnuIDLaDWRHaqoYGXUQLAiEM/zWsF3iTmCGWJpKtJqw+0Kv3/ADi2osyLzKQNIJsthOMw1SitmjrXgAeKMjSoVGCGsadUCpQYmV0EGx3LFDIlbYaeEIlDJZqrl6+rM+VRp87QKdKsYby4sCYibkaR3uqcLdb0qiklQwXQS2id4kQPb64Kcd4cUyWTrKQGNWsjEEGbgiSOpUEYfkdNKyuUtLTAjZo1qemqxiiz+SCdQGohmBMam1ETJ/TF/J8Iaox8wzqlnOnSixdpYSSgESB0tgImbpQFfmXYsHItaQABsf8ARw0JWPN0B1W9DFvy/WcZmm4qogZJNKwU9Ny5VSvlqCKfJpQ230s0qWPc4pOW0qlW5IhQpEnpBOwA3OCiKPMWm7MqsIqFV1MFPVVkTeCfTEniA06flP51OorMZqUvQXVqZ50a4+KRYROCxyco2w4NyVhTxVmhXyGWzD1FOZVWo1V6siTodRYECwLWkkx0xzarqUlW6WiTbDx4cyX2lKsaFopTIBN2YqeUDaD8TE7AG4uMXavgCpVy1Oo1RKYAYqsEneYNwBMsfoO+F+/x43pkzcmSN7sGeEPClOo1Jq7BwwDLSX1Ey57AX0jfuMOWYo0iqU3QlVOumiGBA6QLMBAMdwDgTwbMFc4gOmKisvKoEFVAAgbCAIPphjrtqUC2pSdMWO8SD7X9YxLmySclbIJybYPyOYq0yweorgBGVwvK6PqjUpB0kQwMAi/XHmZofdFqctS1QVJll6EWsYIBt7dTipxlStMVVg+U3mFdpBIWrSnaHsQm0j1xlbOjzyVcJTKjy3LkHzFHNf8A5ZEKCAMbpWm0dW1lN6lvLVrE6wJ1FdWxIEbgTbaPrgFxLL3NdFl0Am5sAbOQNyBA7DrthkSBpfLOEViC6gGJhxqQnekdUhZsVYbAYHeYGDrp0sCdSixnuD+sf3xmvTK0X4uhySx648815Xen5Xjmt0WfC3m1aJqVG+7UkLIEvInSD/8ADBvtMwB1w2ZfOKz7KpqIqkgQSAtPlkQQRcC9pGE7h2aNJPLkkGCAelhAAiIgYK0a+ikUdNVRiIgiEYJIe99PMBYdYMWwnKrlaLejxe+6HMkrlqjX8BhyrPT5SQyqBGo6WAM2JAmQNW0iFPsBvinNk1AVsoRT0nUG9rkbYqPWqKuiS7mNbHcmRCjoBsPQD1JxlHLmolQ1JJOnTpW7EAwLmwZiN+lzGAg6lqb2G9V7DliwR075H44S7/svLKPEKYSprWdDc17SDeY/IxtcYI5KirA1XZdNQl1iwFNeQN0IZm1W2EHvgHmHLUSjQHpmDETFx8U3/CAN4nBflanl0LsqmimpADHzMFZvm+KdNhfrj0I7Hz3HJmvzmACkUVtAM62B3PSBH1wI/aVxJVopQuWeCfSDP5mdu15vAZ8vUphToERu30+FBAVfUnb62T+N8GOdZWRgrRYHqDf6H36DDYPc2DWpWKORyL1XpaASxKgL1IB3H8I/TF/jdKjrqhE06HKkq0qQGI1rJJHsLXxpnDl0omnrrNXUwCICC5BEfF3v+mKnCsyUZHIBVbQ1wd5EfU/1wbt7+CqT2L3D+DBqqUdTM7PZQsMg3kliBMXi42kjG5pKubpur6dRn92WKbgkAHmO5AB3Iw28JrUWoNVKhxVAVg5YOopghShNpIgFtW8CBgb4f4HUcPVFV6NVCyp5iqyiBcCTq8yJ5gvTecT++3eratheq+S3mqVCrSAU1KNHKU9RWo2pn1TYCAoc/XfFbxfmdNPLpTOrLvT1pKDUAxk65kieU2I3jpjbg/hc1DUT7VrdwrQZhtQsWJvBmN5xBxfLfZK4y1QjMiiZVabbo4OpDZoCm8du0jAxUdWzugVDuGOEcBp+Tlmq1QSQWbSxMqT8DAjlICrMXH54M5nNUUrpUFJQ5UpS3J1NABC9Y2E3EmDher5qnV+7yKKnlgMxokwBB1zrAkhZm243wSymSQLSqc4csHEvLEK0qxBI/KxGIpwmpOUm68eEz6r2auj6rHo938SSTvv67bknGMvUp1amY8+4CgaRpZHHK1LfmXaBzBi2wN8UHzmiv5TEmqYAgkadS8sWPOCzCIYicC+KZ5qVcqkNVqITB2W5j3aJ69sVl40KaLVXU7VwWcVDJLq45iREEc3N7dsUwxuSvt2/Pyzw/afSYsGZxxu/TwbHgJuaFSnVknUNahkP4XDidUzJ6722xmBDcNGaqVavmqgZpGoEzP8ALaxnHuK9PqQ0vIYyyIoWClRdADiTqlp6WLX3YH0jvY4vVKUFoKSaesudQuG+UjsNMiMPnDqNJ8ulTL00GjUgNMKSp2dW1/Efc3kXwmZ2qhFRc4KqVW/d6lgQR8ciZE6foSZ2xM8nvJccDGnke21AvwLTL161A09RPOHI/dhWBZv/AMTAmwJBjHSuO8Fy9OitOmF+8cBKhudJjU5YiWgy09AD3xzDwtxTN5fOvUyVM1ToDVaQXUGSwIaLxJFxsYOGXxwawbUyuBU0hQh1aCyktTB21DnUnqBOB6jG5ZI06sY9LhXcU/E3EZd3pM4pVKh0LNioteYa40naJn0xY8JeDnztCpUZnHKwy1NYmtUHaf8AdpK632Ei84lyvhvMZuKzUQaWvyk0nSmoCS1R7QiidTdxG+OmZXxT9knLLQqVPKVaVTMBVVEaJFNUUWpj8+pBOKMmVY46Y81/L8R0pJAqj4bNOtQy1DlNNQtRiPiUi7nTYnUABfsO5wyt4XqJlKJNZdFOS4JIDK6kETBuC3L7C98VeA+KaTZ45WkxrLUTziy/7sgSy+to+Gbx3xZ8YeNNFOrRoAOaaIKhAsur5R0mPyAb0x5kdbfxLfkTJJXqOarRHmvTdmVolGE8tRJkW6sIMT8uD9PMmoBUMCoI1LJAIY6CEUiTA5iZkbRthT1M6vXosyvSqIw0+uvmPWZA+hbBbiFQ1FV01lo1FhaD3E/NNo3t74se9E7CPiB1+y11JAYLsB82pYHcEkX+s4VTWNdKbLLVBsoBJ07yAJnYltgLjrg1xqp5mWaoFINZPNc7c6sBVEdtct7OMAODMikBnqUxGlSkC5Nw0n4DeSP6YOCqLG4YXJRfn6BRuLaQvmtVD93VdIHuukBR+HSSL3jHuZ0swYcsizC4/TdZgg9P6+MLEKdcEQekdZg+0H0xoi2gDfoBIB/7+g/XEs2rtH6B0PSOMdMpNpcN1a+6bTS7PlfTY9yCM7amkmbgdBHKLdAQx+gwwLRlgSOgaY3NgB7KFH1Y9hiPheUF9NmmOvZTbv0vf0wTekQocF4mOZGW8kWDAEm0SYAviXLn3oZi6bF08mobW7r1qv6/UoVIFxzEyBG7TvHaerdF9WGI6ohSajgTYmSIn5UAklo6AHe+COVpBg91G8ljttubGJJMWkyARc4B8SzZViuVptVqQfvGUmBNgAAAovt06gzg8XxOkF1HURhF2v4X9vX8ZS41ltOgUyq+YwphGbnbVy64E6RNgCd/qAy1jTLVApcorQnKByrygA6oi0yTJIm22F/hnBs1UrU3emwCuHJd0kkCxKhp3CgSIAt0wRzqVn+7KskCDqKsTe/wiFO8XPT2x6MKqrs+B66P+o2oaE90n+fwK2ertVYUKRCrzEj4oA+Zuh32GLVMJSH3attALTMe/ST/AGHTF7h/DAsBVvPe5PQknfr2A6YR/GHiznallm1AWNXoT1CCw0z1i+GQ+LaJHGLk6Qm51pqVD3Yn9TjC06R0H+jiMAk9zi5lsiCrF30mQAsSTvJ9AP74qexY2lyNfhbilZ2aiCpR6QJViAAKLagqbczRHckjDJw/O03AdlCKrOLtLPV1Ei5MKkwNpJnpjl2QraKqMD8LDcTaY2Hp2w7VKNWjUo5h6AYyOTTKpTHwrpB1Amx26kHEmbCnwCscbVsqUeMs4rIlSmlR6hLKQBCqkRTedMDmhbTy3gYr+GxSfMVCHeYIEwWIOkE2gDtb6jEfHs22dq1K9QU6ehQqhVKqADYR3333PbbBbg+ZFR6lGi5o5dKSs5qKC1UiAJk2ktZQYECdsbKNQ4rY3LGk0uC8nGfvfstDL+RlyCKgAJdyqk6GO+skXBPW9sR8IptXdySgVQJCPA2WZ0wOW87b9cReHONaMvWq1HBWWLMZNR/lTUJtJYXjYYAcG455NBm1AutUtomNQqIVJ+mkSOx9sKlhc00voM6LqJ9Nl95FXXbyEPEeQoUiz+eBWGiEVpkMPim8ALHWxjvgEtVFp1BUP3odVRQo+G5ZiY6iAAO+A7vON9Wt5YxqNzBtJ3jeB2xVjxaI03Yzqsv+IyPI4pX4PK1PSxB3BxmGGhRyyXrVBVLAQxDxYkWMAm0TO22MxryejEqmuf5jjwqq6ZWuKVNlqufu6qu4c1OSNPNoMgEERJkiYF7FeqOJp955lHNU9IclGdDCwICSUU7ssWYTJjFTMq7K8UyqHaCCFva8gSGEj6Wtj3IeI2oZvLtTpjQrLrpqLkwQ8sTdjJadjYYhT1dt/IjW5ckXgfiC8OztXMZhHLNRCU6SIZaWXUwJiNKrN4kMNsWfFfi4Zohfsz0QtcOoFS7gKVYSVhGINyoYcx3MSN4mfIzz0afm6KdRalFmu2kqNSauzJMTvHrOJeL+JamaqqAiFatUIAbkU55VAFlZyWdu5ABsuDduSkl25Gxcuz7DLnvFr06dDKLTo5amUR/LplmeiPiRHsNTPKuQADHvcRlvDuWzNBq+ZzZp+Q7GtoBJzGszSK6rybp8JMqbdcKXFK2upUYQAzWC7QIAj8sSVeLoKK0xTmrLlqhgkhgoAE3UrpIBEfE3c4yMf9y5FrL6D7+zzPVmrVKqc1Jqf3iEiJMgAE2UjSF7EC/SBfBuH1x5y5hWXzAZps6mNLSmkKxLkXGuBYxEYX/D+fzDocpQPxksoFhqtJY7wP8AP0wZzP2bJuDVq1a1cnStOiQOkXn3j+2McKk/US7qgfl3+zs4BinVMOWExpLfLbaTI9Z6YsqFCsEFQ0yRqksJK7xp6kWJHfrbG6MKuuxp1BOum0SRPYbzFyNsCXvCHXNgIHMgBlgsnY7/AOUnBVYIY4ZUSt9qoow51lEIbk1A030yTO9JiZ/3e2Fzw7SLVwiU/PqGeRyAkAXkFhqM9JA/m2xdqVnTMUmpLW0FgFBCnUpsQbRcE77Y84DlkTiK01KutQvTUTBv8Iv8JMAA/wCiSun9BsW1ug8OGNtWpPSf5w3IAsE2B0h5iBpkMbW3xpmeGqjfdMmjSCSVYEdwRbbvbDNn81VNGnTqVfNK7KvxMTbUQ3MFHrECbdlfi3IGqvzIGhEBsL21dz6m02GItWp0j7HoMrhj971GX7Kkl9Wlu/RE9bimgArpI+UWBYARIJ33v/XEo4mp0K7xqA0hiQpuIHaZBtN98CErE5erXqwblVi20aQDvGpp+hxXzAWrlKLKykosVFBuJIBJHTmH/NOOjgjLkoz+1IrF7yK3pSSf/G6/V8+g1UHbTpNJDGyzAXaYHlySd+kdANzrQrVK8rQeiWBjSqlyCP4baY76T7YBUOOkBdD1KbU/3evS0gmys4WZ3I1SliLWjTiDLWBzT1ULlx5gsjoxgajTgRBuShg7m4wa6enuRZPbMcmNvHHhbptp/wDV+ncIZHNZn7RXp5qtVApDSabkBQ7xpJAEHlmCbwRETg9l8yXULUnUJFgSbbXj/VsLHB6hNKqzux11PiYm+lQASx5iAfc/kcU85nKlXUFqiOrAGPXlsY/zw+K3pbHymbJLJK22/ruN/EM3SoIXaoVixJ3E2+ESccX4kE81/KBCajpnthiUvTqQGNYAcwCxE7C+/qP64XMyOu3p2xThjpNxKmSZFYlvoMWETUwHfFjgiqSdQkKpYTtbv/lgjw0KKbVtE1CxhjsokfCNp6fXBSmDJ7hLw9w1KNWaaanUWL3Kn8W0KB+eLXFs2Wfy0YvUY873geij/XU4ky9BqdDQn72seZibSZJv0VQT+WJsxTFBNNHmd4AaLk/5C5jE927Ytu3bBq8CVhUqtVKsig06emQ5m5c+14i56jAulktbBSrMxNkTnLydhHTt0GGenk3RCzGL/ETvJ/1YYpZ5aSzruCeu+rupEEHDY5K2HwzUqYCzHhTMopasPKQg6VqkITB2hjqHW5A2GAOdywVrX1bFdt7wDcjaD1wyPQJBNPXUPdmbWo6gSYP/AH64gRwUqSA1RiEWIhQNxHfffYCeuGwbrcpuEvkKmd8PMtCnWGjQ+sKdVy1OzAgjc7ge+AKgnbDln+Jl6C0mULRpVCyIQSS5XSwtEKd5J398Ucnw7z2NgNIEeXE2sJkgAe2CV9zml2BuXyiFQXZtrbCO4v8A1HfGYKHkAVyqqLIWp3YA32Ow9ceY3czYbeD5HL5lc1TzCIjhGZdNtMCQ4j4jq99464T8gKikoVNSIBQypUzuLTA69vTBvhXGMu1Vg1BER31aiz8iqNegLvBYaZmLgdMTNx5fPq1yquGk1FAizAggMAWA/iESRf183HGcHJPe+3j+4lJKG/PgFcSGaqu7qrKyqC4kAKFWAdRaGkQOpJMDeMWeH5VmomqyQA1NzI07lw8TvfSYF4J6Yv8AAK1Il6OYqGnQ1K6LZW6kLUqskhVBkEbk/TBfN+I+FUFIRftDrYLqdgx/nYgabXIX88G8kl8Kjf0M1PhIRDb37DqZiPzxI/C2AI1Lr6j1HSdp/TBOtxJ6dWqWytCi5TWmkEGgpsCqkwWYFSpI+aYwEWszAsSQuwiwO09L7j2nDYqQEsbjsw3wrJZ1Q65SgW1IQz6VBhh0LEMB69cWctwfNZZAUyjCqRz16rKQsmIWGIVR1JvvtipwRm06kdlOq0PF/cHUbAdbRgr4t47mSmXqLUqKKdiyt852kAXJEXaRa0ScBJzc9KqvuCnvQMyfhqqlRqtR1LINfKS0ySJmw0k3PcYtceyekwZ0kWIMe4tvHv2xtwbiNSrR82sxWgKmhiojU+kNpAUbsJO0LzH0xW4znzWhzT0U1so0sQo9JEA7SSZPXGS1OW5kuSlTFUfBFwQAIAgi9z0+vTGmcylV1874atIDUQw1aV+CoIvIiCd+UHFenoYnn0n0H+ZufqPcYu8ODUqgcVKTbaubUWB+QAC5iLARI33xttbo1MuZvjdbM0RXBcVRKVnp2J1LGohYgOJJMbhpi0nPD1f7WlNdbOwTQ1IiUpgQABMk6oBm25gWx5l+FhPMq0ELmpaAQFVGYSdNo0wYAFiAO4xBwLO08lnilRiUqojagAChPMpZTOlhJVl6b3wmclOL0cnN2thbzVAec1HL1S9EPUNIM4CEgQSCxCyVWAxN4A64t+Bcr5rZgMdK+XpvsWqGEB7EsBA3Jxt454GuUr010BUqqzhRUJsWMEi2gRYCSLHDr4Q8GZKtkRUpHVm2UMGL1NKOp1QI5ZUcpN4JOGylFwu+e4++5zXjebjyQtNUNFYcj4nJN2b0gBdPueuIqplUcfAxgddJHyk9wCIPUYI+MqA1VqoIANaAt5vLT2ttgf4UUVHek91dZPoQRDD1EnDobwTMaVFvh3E9ICONdLVJU+tpB/t1wV4xxTKISlKn5ukxJGkH6DmP6YXKlEoxpsBqViG9wSPyOI8xVdnKTCiPc2GNUVe4jTuXMnmyyaSqIqn4iYme8mWPrfGma8qopKhtQNnizHqpHt9b4oU8kDU0lokgAnoDt6n2Fzg7nqql1FNQKdJQqKRv3Y/xMeY/QdMbp3tBSpboB0Mm5+EG+HDKjKpSppmanltv5SqSReZb36dYjArK59qUVEpUyyryytye83M+gIm4tgTUytfN1KlaqyIzHUWqEID/ACiP6DAyg587I1LVyx8qcZyMI/mKxU8q80jb5dMR/wB8Vs34gyvmUmkkFjLwR5Zi0qTMG/SIwu8L8LoZ86o3p5dgI3JLi+xsB9cFc34ToslqlenPwtVVWX66QpiOon2OFLFBP5mDUE+Riz/Cjp8xW1q0sKikMCW6ggkR2IwvZvJA1NZ5oNl6C25nfAjL8J4hlSWoFwBeaLhgw2nSDJHoVxWfxfmSebyz3HlKPpYA4NQmuHaN92+zsZcpyAgTtufU6iZ742zFHUQVYpVU6laOo2PYwRPfA3g/Elrg8pVhAgfCPX62F+2CLoRsf8/XB3QNuLA2aoOHJddXMzMRLMZEyJ6et8UMzlxU0zK6yDCmYXaSBafyvhjdAUkwAJGpjcE9biPptgHSqBSalIXEgHTKkDtp+EX6jthsZWirHPVySZGtpBDamuYJUE276p9LDGYizGa8wlzVQEkk6wYJ7rAFun0OMwdDCLywWm4AB0SpE3tsLd+0xgjwtvJ8xai6g0sFYcoZNmJ2jcT3jDRxRKb5mlRysNSbkp6ZOhhexaDp0kGTYAT0wM4jw58tWbLZgMFdW54lGpzAa0lVmCSdoAjY4khli6Xdq/Uk3C/CqwWkKJKlQDHLYq14IMGxJAPYdcb8TyFKsCpVRUEFQQIcW1c0dTbpFtsVlpQ0MCJIAGyhQCOuxmTfocXGUEaTKkbG2/cH8PSRY+uDYtvco8A4RTSo5ZWqNrBUNpldNlUswZiBaBttOL2RoeYjpVSmqqzCkpQRJB1FgNhELIgzJEWxL5xLhZgurS0WlRP1BAkR3xt5h1FTykKDBO4n9Rtf+IWGEuHxWc5SfIEq5CbUpUg/CYMfymB+t/fEuXzAIdKgDCNLowI1A7jbfqD0IGCdOktQORy1FJDJv7bfKwgg+pHfATjyVKbU6lMakqMFa55GbZp6Bh0/Ep74ym3Ry3dEfCvDa0XqaamoVAvkarEgFtYPTUvJMWOsHvE+fpMEUIY1gg65t7QLA+t4xM+baSNTRtudhsABAv0xXR2KsGTzAIi51KJhilwNQmQpsY9MY9XJjbkyjlvDSmxqhp2VF37gE9t9sFcr4eRDKFZ2LOGbc78rCLYDZ/i3kMBVQmbg03ht7EyDB62PcdMFuF8fFalqVDKNzy/N/CxtDWtPpBnquSyVqT2OcZJWMvFqgo5EUwqiaDeWAp/eKWNQtfp0FxYbzhC4LwVXNPMZl0o5Y6tTSdbBd9IAO+2q8T7DDz4e4dSej9959dalU1QdEMJ0yhXU3mryDVpUae0ERJxLIUSvl6AaSuGAamBGkyrFYA1C6mw1qTImxmjmjibXrz+x7PR+y8maN+Tn3ijPf+I5x3y4d0SkNKxzBKYkkLMwJJi5iT3wy/s5/wDEsqKqeUPJQMxWoWkMCV0roNiziOYR1FpJM+GXylBqqFUpnzBVDiTzixSmumNJQsCJHKxtcQSzfGqK5R0ozWRV5/LXU7UkAUcszpgDUdhN4nD3ng4KCj45KP8AK5Y3U+F37fr+bnLvE+RYljLsgFnROWowtIJMAbmROAXCiadN6qmGMqp9IBPSx269T2w7jjdHNMdWXpjUOV8xUdywUGTylURbBQEWBJtaCt8V+z0qQpUqbB3YNUdnMA83JTWByQRzMSTGK4SqOh8nl5ljiqhKyvwqkKlRA7XqOAzNsoJuT1PeOuGDifDW+8oLoow8tCSWI2JJOuNiI73nAjgucTL1EdlLtEoocLBNlYkgyN7R9RhkNQOkOxJjmMNO25s8e+AlKSldCIK3bE7LZQrUYuQSvKCOv8V79f8AUYsM1z64jChC4VtSg2aZkfUD1GwxLUolZD8pHQ+vb/PFsRc92Y2Z0iBcjYY2yI+81tBYTGvYHof9TfEAI1HrMQB2jpH+rYIZfiDKhVqdEAqBzqA1jvPxSRucc4mB7K5sMoCKizGpgdZuCNIJ+p9zi9WVyLtI1SWO/wBL/QYjo5glRVrUnTWoNMCAjKoJDSeYbNAC3mMTVMwN2V/lAEfFElQINhN5IIJnYi8jaT2Mo1fLhGLQ0g6QEkQwbYkDaIM4AeI+AtWrvVKM0oJKFQFKrBJnckiepMnrhgFaCFUVJEXvTFzzT0NpuN7HrjzidU0svWcgAldKAGRqYQLncgSZtjIzaewUJNPY5tlMjWp1RoYKQPiBBsepHb6euLzZ7MsdHmAsbiFG3uBvjSrVpyGo040mJ3mLn6RI9ZxYzXEgpTTS1KsBjquSZsNzBsYI798VNXyi1wi+SFIZtK+Y9YMCsMYBUXI1HfrBnthg4ZxUlqutqKsygE1UAlRMFmRlIJkibHC/RVzDyfjJlSSEkEAlu/YC/pjdgUplmpTpIOo6hOqYeCOY9dXURjmkwovSH8nwFM6CcsaVJqZiohqMUk7NSY6iVMNykkgr2Ix7gNk3NP4CDqALWaZMmDC2In/LGYF6r2DWmtxryeZrVE0V9Vdqj/EVRBBsxkQ7QDaYUAC1sH/HGXzFSu9VaM06VMCnUNSkfhmSBJbUzGAtyYAsTGCuW4a1FlJXU6AM6z/yr+LSLmPbpGK37QMlUr5Nq9PMGmtBTUFMDkqAXDagwJ6aeg98eBHqL6iLiklxb9fBDj3tMT8n5+sCtSalAEs0TcEAgbRBO3e98WeYBhqlQQAjAMNPV+hEGLKRO18J+V47VoKGrItVKoDB9UnqImTBEGVMH88MWQqUqo10oZSBPUA/hYG46/23x7E1JASg1yE6NekKiEiqCASrKutJKkGZhgDNgSTYWxvm6BbnpkOqqCWABcFQbvAB0n8LLAv74oLSURfYWA6RtcWEXEfnfEmzLpADi4YWIO/xbjvbtgNTAsv5Soai0qqnSWs8fw2IP5yPp3ONc7VVVZWEqwvO8iD6iVYBh642o8QqlblWXf7xZm28iHk7b42zS0qqnWalMD0V1EWtGlosR1NhvgZT8o4W8pmPM/eLDgzvpJ6yNxf9NsEsgdDqCJAM3i+9u22NqfBhqmnWpMCLayaZ23ioAPyJxquRqlmAQtp5X0ENpb8J0zfb88c5xfDOaFji1Kpma9da1ZiKJ00lIX4ROhbkfJtAMneJnFjwzkqZzI8pisKRpKqNZJAIILkRtaB+k4r+KMq9Q6yjK9NRIZSJHrI3B6djjpWa4UFSktNQQlNZIiSNAuepJvjs2bTBeoyeRqP1HfwhwyrTyoFV/NkApTeNNIARpVtOo2i57WgYWfGedyq1lpPXK1WYBlXnVJizFgNE7CSdxYDYpwL7RUoaXraKUEBlI1EQZZqhZisRELBHobhA45nqVIPTywZRHJWao5qVJY6zpJ5KbAkhjDNBsQ04kS9405b1+fnJbj6uWKN420wjmqlOq4p0MtVKlruabLpA2M2BQQAW7GJuCU/ieeFFKNZGKsK9Z6ehgGALGLj5Nt/Qd8D6+ZN9cEHc7fnJvjbJcGNMVczm6VXTS0OqEABwXAJOoXCyh02kEyRijFBL0/8AQ4+0MrxOEnfq3vvXH6BDjmaCusUqdKo4RqiBVCo1+WVsVYnWSZImJIUYC8WZKmaRKhFNNaq9a8ybMxDN8IMnYGN74H8SzbZioXFgYUD+EWG1pjeMN3CeMq1CkKZ5qPKGYAsupVJgm4GrVBHUE2tijTp3/ERTk71MX8/wstnPIQMRSsJiWG+oxMAzMdo6nDxx7wTmFp5d0fLUwuXXzBVraG1gsToNrEEDeJBnuY8nn6pbUkoQCpqoqawphiAWBJMAEmCR6ThZzfhdnqtVr5lfLYj72uTradgQx+KBvqjtMGAUm2rdJfewYTXc0p8MPO2YZuy+WA3mOfhCsSAQYksAYEd7GuD5Ba1N6VVV8ykQBU1FnRSAQonkjeQVm+9hgimhDTZsyHdAdCVGpK1xBIACk22bt3xtxXiz+SRQZA5gioSsUxqBZyRIggaOpJYASYGMlklLZf2AdvgCVMnmqUoUarTvFhF+0XVvaRiWnlGpxUog0wfipVRIboVbUJB9xtcHFPPeJ67Ow81tMAQo0gwInTPLNzA9MFOE8RrONKgkNvIn1gBgdh/TGyyyS3QLtBLzCZUJTOsARLQSDcnUelh36iMbpSJYFEKxKiXG3UHqT+u+F7j3HGytWknl6pUOSXs0gi0LymReZ62g2p5jx24nyaSAm5apzfkAYna5n2xyhKStGqDe6G7iuco5ZRUzLlyx5UUS7Rvp1RCidzb0O2OfeJOOvmnAEUqCnkpiTE7liSdTeu3YDbA/ifEamYqGpVYsxt6ADZQOijtiuow/FiUPqMitO5cymbWmCjEhgQUdR0O6kf0PQz3xa4ZnwGsocabzYbQNRgknvAgfTAmssrfcTitlnhlIYrf4hMj1th9FEJ2hoy9QJdtL0zqBhikEjVy3mQAAB/fDBxLwhWp5alnuV00q9RJIakrjlLDZ1gg6hHtucLVRqGkvSbmE6nedTMR0ERA9d59xhg8O8RqU6lOpTpNWAsyl1UFSedDqtoK6hEd7C2Bdoaq4KFDjbZa9M0zr+IVE1CVtKHsevtjMCs5lFZ2KUwt7rIOn+GSRMbSCcZjnFMzU1sdyyufqnnrKq1CFDIGKaQw1LqIlxGvmJ2EWmcC/2kVBl8g1FY15klANwB8Tt3gWG+7gxgTwnPhK70hrfy1BcuxYETfzDBNzEXt2gQSXivgwzIyZDWUMhAgFgSp5ZAAIggz29Rjw4wxxyRtbfjRCn8TZxKpmgKBpSp59QgEGYAJJ2joPrg/+zkLqzJa/3YAHclhc9LR9cC/EvDxSdgbOrFSO8HeO+0++B3DOIPQqLUQ7G4mzDqp9Dj2/nht3KH8cTp9fLXk3B6A2tFyfbpbfGlTNollGqo0WAk+v5/kIwqcQ8UqY0KW7arBfQDa174h4d4iJqDXyJ10QCT0uRA/L9cJ90xCwyY7ZdalSC9rzoTf0GrZfp63xXPhyq2Z8/MVlKAnTTQNEQeTsFn3J+uNfBOczD16ys+qigMgqAQxI0CQBJjUfYHYkYNcbzIp3baxJ/Pp1J6Ab+gBOFS1KVIB3B0eJlybAxa/oNren+eFPNrTNZny7koTpZlJAZokwd4uL9wce0+IVMxTNFXVCTdnmXGyqSJCxt6yce5ThlehRIKQA5LH4vlABBWRFjfpHTGOKSM4QeyHElSiTV8/MfefCYcKtvhDWLSSNXS3S5v53iFfMAmnQKhhpsygLIgAmSZAvAF4OAGXqk20kkXkXj1ti9lOEPXAqtValQy5LVrwGWDICH5j8Mmwk9YwnTFu2Dy9yt4X40cpw/O0y7M1SoqUEE6CB+8dbjlIjUBE8oO+AeWy1TMMx35hqdjJJYwN92P8A6xi9w7KfaC1aon3asqJRUxqEkikDvAFi1rtJO+GPhnl5dS9VW1iPLRQIXl5j2BBBBOxgRYnDpyX3DlJlbhHB6dGuiFNf7wPrvIVW2HSDBkCY9jJxSgpstYh+UqFN2IdSBMCGAVhLkgnc74o5rxBlzU1Uqbs79ag0JSjpeSVAEyPwiTsAq5/MVc3rp5YwqKed4Vqrep7tc6Z636YkeKU5b7V3BUW+QNk8olCrQeoBUoPrgsDEK7pfTvBCuY6MN8FeJU8jlv8A2amDUzLFR5qtAV9QIJBOmJ+SCY3YHBrwxkHzGSp5bTURqeqHFMnQ+pz1EAgNBFrHuBhZ4dwXynZaoltzpu7n8HUKBNz3IE9MXa0277dvI7Ut7LfCa58oK+oMCZBkEhoKn2t+mHnhHhBM9kWNbXDPqpEEgnTYk3uCSR9J64UKeTZ7miEEFRLcygmZAXl/Tt2w38A8T16SGjTWlUREApo7sGkbw2mGERykzOxjCJTXZ0K72hE8Sfs+rUqt6qlDY1KriSfTqYHQ3MGBiGhknegppS6UjodI0tqNQimxXqWRkEiSNLA7YYc148zRrsMzTpNTAKvRCFJnaWJZgR+W9r4q187lGo1wHbKNXVWdPLdkSosgOjgEgMDDKV+ax6YdeRqpb/Qbq1KmDF4QVGtxD/M34e8dBHfFzK1jS5aVJi7XlyVIDQRpHQd2MX1DAjgPh6qKtMl6flatUrUBWpo5oAG5gAwwESJicMtekA7M86laWLbk9h+nphOVqL0vcXNUQ56tQzBVc3T1sBZgSrKJ+HX8w3gNPWIvhQ4jwgrmXpUhrBM0wtyVN1HuBY+xw98LyhIFQhZjm1i2nr0/X0wLztNVzH2xm8ulYUFHxEAQGYAEibt/9QBi2GYZ1aX4zoSYNyngeuw1O9OmvcksbxsAIm/fFTiXhetSqmmCrEXMkAgHY78yn8Q9QYIjBx+P+agCkwPi19/p07AT1xDUz8ix51UqjkTpkgxBnlJF+t7bkFkcmS9wlJ3uAhwR7glL+p/PbA3N8HqUz3H4lk/9xh9qZdvKo14VVqKAqlgwUmZVSpMraR1WCDEXFPSOtmDQbAjtE3/pPthkcsr3DjKgFw3KuqHVMuJVQJP8xi8D/LBWo9dkAFRGpoQD5cwIO5jYdZ9MEsiWp1ajKACQAJtq7xHU9e9tsAcoJqFafKjMZJJERuCDf2nDYy1FEZJrYzzQpJktJ3BMbmDcXtHQfXGYvDy3HMmpQSqhSREbyQQWJ7n9MZgjTpfD8mMlQCtHn12DPNyWawQDrG3vqOCWRokqA0QVIKi5BBgEX3ECOnSbYVeF8ReoKmbf99WcrSLbU6YMQomdTXuOg3GHfK6VRKYkmmSrysXME/TqPQiDj57N8O75JEjn37S/DlN8s+aCxVp6dWm2oM0Fmte5F8ckVCdhPW2Po/jrpTyuZeqJRaT6h+KeUD6kgf8Apj5yo1mUypgwR9DY49L2flc4NPsx2Pg1C98Yo98W1yRaoqgyrOqB4MSYtPcdvTDeNSeYtIJTQLBCgcwkDnJF273i5jFsp6TZz0lPwVx2vTZaCBBSdy7s6FrBQDcXAtuOpwX8TVmq1ZYwFAACyFNp1ASd537AdhirwyUaSEYDUNCtAYH4tQToYHfbDVSr5GsjtXmk9OwUG2kbBSZ19RsG2tiLPk0y1U69PIiTUnaFGnThhaZE7TbDBl66EHULkX/iBsdXvthe/wDFi0hBESuj0GxEdQNwPXFmnnzpV41JMMJv3BB3sbxjXGxTRHxHiT0qy0XhKRuHVRLAbSNtQNj6+4w15hEFFKPxIwWoQQYJIBE7dDIHpMdcCuJ0DVX7ukxSzal2QWbUxaw2uO0ESBhi/wDDZFBqhAJpLKCS2qLgARbrNgB7YH4XXk2VUmDqVcgBKYMTAC+sWHpsT06nFbiACoXdgAJ9T+W1zYXOJM2HQQCA0SSSL/RZjc2nA85cVnSmB5juwVQxhQY+Jhew3O8AGMElRiB/B8o2YLM5KoDZfT32m28GwMC+HPhdClTR2qMaVGkup2AmBuIBBljaJ6kb49fK00YpRUKkA04sSukAMZvLQ0+p9MBfGJquBRpmFrLrewIK0yAg2JENq2g3E2thLlrlT2QV70xz8OeKW4nUOXydGpRytP463mFW2OlECm0kXOomATabo9Dhwy2YNByxYjkZiSrqCxDLbvJO4tIOCP7L69bKhlBEPUJ06QZIVRYgahP9hbG/jd81XWq7pRStl5q06lFmJUCTUpkN8wW56HSZgjDXKEvhX0CbTdIkhiYAMGwtP1k2jFbMOJACrPU7kezER7H/ALY18LeIqD5aka2ZppVQaXVzpiGaCBsQV08w6ztbE3EqPl02EkyxOoHdTDap2uCBPpOEODi6aEtOLplUmnmCEramKm1cSWQi+lmtrB/DYi5BtjXNUnpqlMRU8wyjUxIY3FibErB9REmMe1aMeXSAgnmY+kRquQAdMX7Dri0+aWlSWlpZ1Y6dBMEgsDbTtUuDqGx9JBNLTx+n7G2a0MgxiWDiQdJBMkbGx/nvGxI+bHnEM3RKGSddKoGq0rk0006SKYgalXkJAnqx6nFevkWIR6VZkpBpc/7xVPwAAAhwZHMIubgTepxvh+YqRWVvvkDFW2JRAbOD8++k3BAZTsMF7vVyw4+GGeHcXVh92FdDywIbXI+FvwTblMG+L3ijwnSz1OnXXWlR0klbwbgh1HLAYQYi/XHM83xJqNfzKAFNHCvoX4DIBZINtOrVCnYEDHR+H8fzOWQgMrAAyAhD3OrlOgjULgDSAZn1wDxPG04ujq0vY5nxfhb5SsKdQnQQGV0EB17rq7GQQdiMWcoQQsIyqTbU0k9ZOOo1qmR4lQ8tVIZDNSi501QTJLgEyzSZmeaII6YVM3Vp0C4qJDABTA5Y9J6GNh6jFGq1XcJsq5LNppVYUAAxY7HeINj6gTc9zilW4dLApWgE2DAljfuIt6kDY4uZvjilSfLBH8aD+46YF1c7BlqcTYCdO/QCZA2G0xjopoFWS1mKgGZGxj87dtrYqZ66vBvYgAA6jaDJO0f1OJaeftygAC0k29Y7nYYhYGRFoPKBeO4wcdmMjJpm1DSCwdtJJ1FVMAE9tIjoD6TjzA6myqWgJczLsRPtHbYj0xmKCtOzq/g7hBFKi9S3IoWJmJkKBHrcj8+mHHOZgIDUqGKdNSzsegWSfr/e2BPDvEmVrU0IqLSOglkqkJ5VgzAt8MibXuB745h+03xaMxVWllalTyUQo5UkJVJYMbWlbLc7xO2PAWDJ1GapKhCx0VfHXjivnAKSr5WWMMqC7VI2NRupBvpFh674U8lkWdlsYYwDHX++CfBst5oK1IK6eXmK+WzSA0wZAidPX0wx+GskQDmXQeWhLUpMjXcyg2HysbQIH4se5CEccdMVQxtRVsl4dwYZVQ9YxUXm0TIpmDzQDBqSephV3k7bUOHVKo8x1gQSJFut1nvG/XEdDiFR6gdQOUSCRqg9GHSfX1wXHE2pUmapSki4JBAE/wBN/bbC53yRSk27ZXfgapAewZZVjCzsZuDeJievvihRoea+hVv+AmSPUH5uhiLRgmnDqmZJatqp03UFSRLPMQaaEgsI+YlVvudsWKuY8vy/ITy2asKfLzVKipoJBeAVB6hQBvY4W2+Dl6i6nhKshLVWShpuCW1NHfQgJANtyME+A8MpsRDGtqDDSRpQN6qOa8WJtbEvi2tDsaaElySTBi7WOrY3t3sMe+HcgwRqYaGYRqG4LQCRf3HpNumFvU43J/p+Wc3sFqeeC0z5qrqRzTSmgGkEAEgAWsNFzIkj1xSo1a1bUy8qNALdDeb9WP6e2K/h6ka7V8ugFRcs5bUOWdRIaAROyE7zaO2C2c1M5pqAAD0kwLb2GCxxUVsC1XJQr5WmrCxr1DcLAjSDvFlC9JYnaZxPwWgQ2YqsRyqKKBdtdSSwkCNQpo1v/mYq8Qzi5dCEgMu7DqQIn3i07Rbpi/QU5ejSouo1MddQzE1mUMKciTIRggPRqZPpgpK4hx4smeiFbSJgEMkxsfiIMeklZ6YWqOcFfOhiAq6dKjrpCmL2Bc3Mm0k2gAYZnq6gjd5VhsbqTI7AiTHQzivwLgy0KoOkMGQjUwJNmvH4T3nt9cJk0rYFm3Dl0tVUErKq0LIkBgsTIJHMLnBalRdWD3KrBhrkD3Oym4gj6YzO5JadQESZLq3NG6MbEg7MBeOkxi1Sr/7twAdlJkGPWdwb3gH0HWVxasA4x404L9mzdVFIKt95TgRyuSQI6EXH0BwycA8WUPs6Uq5NEqoUwrMrACA3LJUkWIg9/Qe/tD4KzZkVGqKqGhTuQZBRdJHqSRPSxHbCJqAiTj01WSCsq+eKs63QIqxXpMtVVtKMD02g3VusGD2HbTizRVV1DBAA+tZ1EC0CIIIJYkAjrJxzfhHG3y1TzKRa4hwDEjf9Nxa2HDhHjKhXU06x8moZhnuk7yGEFOvKQV3uJgKlgadoU8Uluhjy6NU1VKfIshjob22HU6b7BYBi04r16B1NTYv5bjZYiGkTJMxc/nGKuX4jll0eXnKSsogkvuR1BiN5PQ3xtnvFGVp85rLVqBNOmgC2oTaWYBVN2JJnc2JtjHGT3QOmXg52aX3cMJKkrfcQxH9sOHh/iVQUaaqAdA0KxU6TuQX08xIBjSIJK7xgRnqOuk2ZhFFXWyIhMK2q6we1+t5BtIxP4YqKlVdTXZCVUgEFgQYYMCI0q/Q9OhOGZKkvoMluFc9lqtbStZ2c/EsqJX+UgBljtMDFPifDqtVAHqPUdDKNUIk/wFpBKn+K4MEEXwwqq1ATQZBVaxpK6stQ9lVtMHfYknpii1NmaF5CAA6fMpMiCCLiQf0BwqOR9gVJoU2IappemwZGhaCcp1TAnV27C/e2PHrU1DMMs7HUAGY6pJJ1TFiTYCNgD3x54to1KeZ8zU0uAQ+xkQCJHUW+hGN+HZvzPLp6tLKQFWLE9GkXneR/bFdbWhvYp1s4pPNRNuoUi9+VQNgJ/TFDMZ8AqaYIKnY3FvT3wcrIZIaqtJZbUTYkhZ9btsBHTC1WUVKp8sQCbT27n+uCgkHBJlyg9KoS1bWO2g2m5Pyt6fmceYJcN4Kpoh2ZyGdgAkSNIWZF95BHcY8wWpD1FlwFXVymtZGoj1QLLbGd1JiIjG78Pp+VU5ddVVWpyKWVQ1yKhjSsgm5IhrbDF/OZmjor1KZC6Qq0qJWW0TTLhXAECAW1ASQXBEHGvD6xOVKUmYPmBFWmBJqILgBVv8VgJmC0CL4Gwqsr8LybOaNOnAFSoQV20LIZiYAkmN9oaBhh4vUpIiozBaajTTpp0UfM3Xm3ge5OBrZWrQqPUr02o6qfJTKlZJMEibmACPSRgZpQDmp+bVYjQJJAEghdInUZBBvta2Mk74JM9uVeAvS4oqgNTpkgNKwp03WAot1U9O+DvB6LBfMfSXEaaYAhNPKHe0PUUW0SRYFtVgBeVypvmMy7FxDU0USEaVKgQfiAAHUCIvuD1BWRKcyTEkdST8tvW87RhUnXAhuuClxGt5DNmXJZmMkE8z/X9B0AAwHzNT7NTbNVrw5FFJN2IP8AUHm7D1No/E3ihcvXVfLp1qoEuahJFMm4UAGAV3M94tGEbjnFK2YfXWfVFlHyqDeFGwGOx4m92Mhib3ZLX8QZhqprmodZBBsNIUxyhYgLYWjoMTZ3xPXZdAZUEgzTBU/nNvpgOBe156dsesu8/KLmfXbFGleCnTHwdI/ZJTYLmar/AAuVQEn4iJZvX5lv/Fg3xKu2pqNEamPMzybCetrKJ7XIEetPwazpw2h5LKCzVC8biTFo2gC53GrGcQzn2cDL0EFTMOpkwCLj4P5rewGEuK1N/ngknvNkD06a1qVFOdteqpU3IVeYgDZVtpte/W2LviLMOtNKhN6denUcREksSNxaDI1fhMHacD8sv2dqhZhVMIlRiIUMx1BFgW+FdRJnawAxt4lzvmZZiBAUEQbwNwPXS2x7EYB8neAomZFMlSRZ/hJMrNouZIubXI+uN+B5rXms1Tay5epTqT+KaekiNvlBFttWNKPD1kJfUIlWWDMA3iVMzvOBXhTiaVOJ51JP3wCUwfnakQJ9yFYjvJFpwqUbTXoco2mP2Y4k8qjCfn3MiJAQEbSGIm8AE9bVfIU/dmFmHpPAmGEgGDt06wQwECMT1KeuprckKykAgSTcyLe+wuROIHXVTUkAFWgkG99xFxvJJt+uFt7Uxd7Cr+0CsDSpalvoUMp/mgz6SAfpjlVdzrJeJ7DYY6/4mofd15ExTIkdCAL9ybD/AJj645hWpKdwD63/AK4swVpH45aVuDvPA2E4hZryBGLOYyJAJUyBv3GKmHpFEa5Q1ZbhS1MutU1lUsIh1MapI0yJJJjoO5wvmV3tacYc8/l00BgU2LKRYgtF57jTbBnLZ1ait5mhzUENIUFCLCOpEAGx/pcFFrlmLGbcEzPmUKlKDqV/MF5EFQpgdDIWTN7bRg8cq1LMPVQgPRVGoi5BIVT9R6WkFumFrwhSH22kjmA+pO0lkZVH1JAw5Z9t5+WiS2nadKjefWPfCcm06RPl+GWwby9RGY+VTVqLQwVT8rXCkBbFbj6GMWOO5ckLXsQSACYD2EMpIgErbcSQQZJvhR8POlWjUFVXJRvu9OojSYOgR8N9RU7Ekgi84PcPzQ/d1SDTYaVYczIDYE6hJW45TsRbbE0oaW2KkqYL8WZIPlywHNT5ut1+b9L/AEwgCppIM6SDIPY46l5hCeW4ANQPSbW3wiApOk3BuRzQLEb7cjzeXNN3RviRip9wYOK+nuqY7CtSoscSz5qkTYAdOp6k++CWRyrU0BJQal16lMkLAN4kW6gwR3vGF/BvKZhqilVOkHSGRRGo7Da8H6398PqiqKS2GTKcfq5UBUWlrKjWHURadLAG0kG8TsJxmF+prUxqWwt5jBT32LC974zHaUFqYerIrFRzUySmlmgHSbm82ljH5H0xrltavUr0JBosRqSQaYjS5AFyRzGb9cb5EAO5+ElWqU1YagbgkGCBLEkBidIg4o5msTFMA6BDaflN2F1WSSTFiflM74w1UXMxWcMtJGepUiFJeZJuzaiZjYDpb0xe4TkxTcaiXq6TIUkwDbSvadpMdcaZyvRBYZWr5twZam1M1DcFrmdC8ogxvYEjFfLcUrKypToiWG0WZpIhbggk/i5t7YXTollim2NOUp3DVLKmyk293jsL9cKHi3xXX1inQZqVMreLVHkm7dVBFwoiAROPOPcaDIw87zA0QiBlAWLgmw9O5j1wqZ13dvMqyWY3MdrAD8v6Y2GPuzYYVH5iqzSMbGQCpmPbrjNAI3A37/69MEuCcKNZm1NopgS7SJ3/AKk4aOSB+WYTeTMf1xvlqTVGhBLNsJjp64M1uE0FmDUdoGkSoAJ21noCSOx33x6coVUUxBZahHYQ0Se7XtMWHfGagtIx/s7D0UYVDAaoDokE25Wlfl6C8TF9sWqDqlTMZiqdRRiEGkc5MghRA+GQJ/i+uIeGGmobynVmPK3flAEEkQoHN3B+LFTiGXZiiHlUtEEyql2uWIPNEzaNtoxPdt2R5F8bIAT9ldnZi1VvM06up5Vi92IAue+GWvkDCpXGkPpLADTbZgv0n9MCjltVSkhBMFdfLOlAQJtA5uVbQb2wfNKioqVH/cqNWrmXpOmDsZsJF7d8DPdAvcD8Y8ULlubTrqlSKawQouOcjtaw636YRkqMGWorEOx1hgYIMzNtjPbEfFnNQtVNienQDoB7bYLeE3p1XpUXAD8wDETNiQL2Fpg94scNUdMbGqNR2Oi+FPExr0QaoBqoYJ2FSRba2o3kCLrPWMEjXkvdSBVubiDedO9rwJ6e9hBAoSsrffmEHa3YwRv0IxtTr6VLL2m/fa4NxExFsRzjfCESjuYlcs7yZBZojpc2j+2Of8TohK1YW0q7bbASfyw6ZautEVS8ACGk73Bk7+k/l3xyrP556rEs0yZ2ifXFOBbsbGGodeH5vh7ZB/NCatJkEKapqS2koTzhY8r4SVMPqA3Nrg/GssK01Wo6Dk6AqEQpOlIemFCFWBMaksWgRMHHNgcdNy2ayhquMzVofZm80ZXy9BalSNCsOYAale9JQrgsXEgHfFJQlXB5wvjGVAyEvSWolFx8cBTooKo1aAaRJWsxmeZnIJDiY/DWbpt5qUq1FKb54s6Py+blyLqKcEkETCgW9MacUyfD6mWfmorXSgQop1lhWV3KqCW+81DUJ5yQqXTUpffOZfhtXNK5anDSpUVYQ6Tl5ckRpPlvmCoBAJpU1h2kPxoYyHCsgc1ljR5xTdoaGDQqVoaok2C1PI02EgsTImDmZTL01zVbkFNNVPWzGzSgVVBMQRrJBBNpmxwBybZIVKEMo0gfeGqxqWXLBpE21eZmFZdJI8q0FTNPjJp08ygoLSamXRxrqAoCVCspYF7ipKqSWAgMdS8xRJVJWKyL4k6DnC8nkRVK0HUUzQX4aryHliH/ABSUKHSTvqHQ41o6qVDSz00+PzQ3KWm6wsMG68pi5JtM4tU0ytSutKoUfTrNWXUMCUywUakKU3+GqdQAgrA+LS8i0Mp5lEOwPl02VfvNz5jXPMBIpkkGL2ENGnC5bsTLkjyfFqXlox0eZToVWDQCS7efCMTJn92yn3vthUrU+ENmKjEKaZpEia78xL/Gx0StXRzeWNR1W0zbDHlnRUSQgKuwZDplvMFMKq6oBuri9l1SSF1MFrM5XhtP7UhVaY856IArFmNMVKISuJPNGuo4iFK0wDMMxZg3Q3CtrNOG53JUspTA8hpSqWQs2tmOVKsKl5X72VXTpkaTvfEtSjwqlzUWRvLauR98wNRQlfy1ImZDihpI+KSYMHEGR4dwiCHYErV0FvO06tCIJFzy1D5r6oIBCDULI9vhicPSg1RRQV3osppGqWUu9NggJLak52ZTJUqEDGABUd44HeNPsjGkcmyn4tca2OyaSSWJk8xnqI9cZiWplFK0xlsu1QmmtRkJM0ldQUQ7zcVGBMEo1M9YGYF0ErA+X3pf+Xf/AKj4s+G/3ma9qf8A1FxmMx0uDo8kXBvk/n/ywUT95Q/46f8AWbGYzGS4NhyBOG/v1/4ONeEfC3+vwY8xmCj2A8m3/u9X3P8AhxFR/wBn/wDuB/gGMxmOZq5Ja/8Asuc/4641f/8AsP8ABjMZgEHIscJ3T/zR/vg+vx5f+dv8Bx7jMBP5kSZfmRJlf37/APAP9Rjfxv8A7HQ/mT+mMxmBXYUuUc/zP7tvYf1GPfC3+2Zb/ir/AFxmMw6XysfH5WdFf/bafsv9DiWv8T/8V/8A9cZjMSsR2BPib9zV/kH9GxzbGYzD8PBRi4JKWz+39xjWn8Q98e4zDhhq+5xK+6+wx5jMajhlq/uvoP8AGMEOO/vKXvS/wpjMZhOTlAZPl+4TyH7+p/M39RgjxL5fZv7YzGYlfP2I3yUfEv7tPc/4Dhb8XfuMv/Kn/TGMxmKMHyIpw/KKgwTof7LV/mT+rYzGYo7Diah8R/kpf9MY9xmMxhp//9k=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948" name="Shape 948" descr="http://www.okstate.edu/ag/asnr/hortla/needham/Images/gerber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8992" y="413426"/>
            <a:ext cx="3286124" cy="2438399"/>
          </a:xfrm>
          <a:prstGeom prst="rect">
            <a:avLst/>
          </a:prstGeom>
          <a:noFill/>
          <a:ln>
            <a:noFill/>
          </a:ln>
        </p:spPr>
      </p:pic>
      <p:sp>
        <p:nvSpPr>
          <p:cNvPr id="949" name="Shape 94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55</a:t>
            </a:fld>
            <a:endParaRPr lang="en-US"/>
          </a:p>
        </p:txBody>
      </p:sp>
      <p:sp>
        <p:nvSpPr>
          <p:cNvPr id="7" name="Shape 954"/>
          <p:cNvSpPr txBox="1">
            <a:spLocks noGrp="1"/>
          </p:cNvSpPr>
          <p:nvPr>
            <p:ph type="title"/>
          </p:nvPr>
        </p:nvSpPr>
        <p:spPr>
          <a:xfrm>
            <a:off x="4359815" y="3589506"/>
            <a:ext cx="4196269" cy="178989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32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Gerbera </a:t>
            </a:r>
            <a:r>
              <a:rPr lang="en-US" sz="32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jamesonii</a:t>
            </a:r>
            <a:r>
              <a:rPr lang="en-US" sz="32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cv. – Gerbera, Transvaal Daisy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0" name="Shape 960" descr="http://www.carolinanature.com/trees/gaur973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838200"/>
            <a:ext cx="4286250" cy="321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Shape 961" descr="https://encrypted-tbn0.gstatic.com/images?q=tbn:ANd9GcRsj6xlBwHEm-BqcknZTC5V_SgaXnsKUs2Ggyj2U8t7Dr5_rR2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5638800" y="2971800"/>
            <a:ext cx="2466974" cy="1847851"/>
          </a:xfrm>
          <a:prstGeom prst="rect">
            <a:avLst/>
          </a:prstGeom>
          <a:noFill/>
          <a:ln>
            <a:noFill/>
          </a:ln>
        </p:spPr>
      </p:pic>
      <p:sp>
        <p:nvSpPr>
          <p:cNvPr id="962" name="Shape 96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56</a:t>
            </a:fld>
            <a:endParaRPr lang="en-US"/>
          </a:p>
        </p:txBody>
      </p:sp>
      <p:sp>
        <p:nvSpPr>
          <p:cNvPr id="5" name="Shape 967"/>
          <p:cNvSpPr txBox="1">
            <a:spLocks noGrp="1"/>
          </p:cNvSpPr>
          <p:nvPr>
            <p:ph type="title"/>
          </p:nvPr>
        </p:nvSpPr>
        <p:spPr>
          <a:xfrm>
            <a:off x="628650" y="5395913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Galax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urceolata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– Galax</a:t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Shape 973" descr="data:image/jpeg;base64,/9j/4AAQSkZJRgABAQAAAQABAAD/2wCEAAkGBxMTEhUUEhQVFhUVFxQUFxgXFBQVGBcXFBQWFxQUFRQYHCggGBolHBQUITEhJSkrLi4uFx8zPDMsNygtLisBCgoKDg0OGhAQGywkHyQsLCwsLCwsLCwsLCwsLCwsLCwsLCwsLCwsLCwsLCwsLCwsLCwsLCwsLCwsLCwsLCwsLP/AABEIALYAyAMBEQACEQEDEQH/xAAbAAACAwEBAQAAAAAAAAAAAAAEBQIDBgEHAP/EADkQAAEDAwMCBQIEBQQBBQAAAAEAAhEDBCEFEjFBUQYTImFxgZEyQqHBFCNSsfAVYtHh8QczgqLC/8QAGwEAAgMBAQEAAAAAAAAAAAAAAgMAAQQFBgf/xAAyEQACAgEEAQQBAgUCBwAAAAAAAQIRAwQSITFBBRMiUWEycRSBobHRQuEjUmKRwfDx/9oADAMBAAIRAxEAPwDzq0YAFmfYJ0cpngIqrvgpaBopr1UcUWiW+RCkuymCvpkK0yzjXkBWyz51YwqolEOiJlkSVCUF2wnCGZTD6rQGpCtsEP0+vDYVzYLQu1GqS5FDotEgAQhkQVV2AOwnwdoJEnDCtkYODlQsscqKJ0FTIW1FSKJOGFPJDltSJOBKtsjDRYun1BUuSkaTSdKY5Kl2AzMsbJwmdDS+hQl0Im+CyWoaY4ZSlJA2JqpynRLCGjCGXZTOPdhUiIG3YRsIpKtFl9PhCyDXTfCt1cDdTpw05BcdoI7hD7iRtx6LLNXVL8hV74buLZu57QWjktO6PkIHki3RWbQZccd3a/Adp2gOqAPqghuIA5Pz2QSm1+k2aH0vfUszpeF5Yde+H4a51ERsEubyIiZk8HlDv+x2t9LxqO7E6/H2ZGqdzgtEVR54svfS1V2yhO10nKdVIMPt4S5AMpuaecBXFloHcCEQRbRBUaLCKVs5x4USKaHNLTfTkqbSgmzaxhQZFwDIvu3bstBSseSgUyywFRueiqUrYLdmbtCQmyY0Ps3etDN1Ej6H96QWfRZIN2Lvkxd5T9S3w6GxI06oCkkU0VGXuDW5JMD6qJUHCDk6Q5tvCVUv21CGCBDsOmZ4yOyr3E+jo4/T8jk4ydAOu6BVtSC/1Mdw9oMT2P8ASfYok0zPn088XYy8CaWyvXJqCWU27yOhJMNB/VI1E9sTR6fiU8jb8Hqu4nFIH09h+ixTyqPZ3OI/rYDq4fTne2CZAn35I7oY5Y5Oh2Fwn+kyte9fTeC0kLZCXFGuai+w2vqhNCqQI3AM+/8A5SJ8zSOb6g1iwOX44MIxn8xbr4PIPot1lkNQ43bKiI6aeGxtp9KUqbAkXOtyX4Eq49Fovq6OTyiUQkE2lmxgyjSJZJ9doOFW5IjZys17hIwEt5kDZRZ0iXQSgbsFmtpWY2cZSE0gAm2svTkI/bvklGAopjG2d82HSja+JfgMffmFnUKYuhReVJK0wQyIDUKIIL8Pn+ez6/eEvK6g2atG6zJm3u7uKk/T9Fmxfoo7Kyu7NA4061u5roIIhw7j27Ht7pLzPHL8f2FzalxLpmM8GVf4a7dSqfnmlJwJBlh+v7pmpueNSXjk5+kn7ObbL9j0RniLyxto0gR1e4n1fQf8rBPRyycyZ3nonN3kf8kKdc1upW8trw2GjBHwBn7J6grX4VGnTaSGG3FiG7pyfbhaMfCNDKrn0sawdSXn6QGfufqqjG5uX1x/k8z65qN0o4l0uWZ6qIqLV4OF4KdXJKvEi4oVNpkJ4bNR4foAhLdAMMq1GtdCNNJFp0WneSIGClTyqinIsfpJMEpEZykBuDKWlNx3QvK06ZW4vfZYOFSTk7Lszrrd1Op7LRt4D8Gmt7wBolZ5xpi2hpQvWlq1OajjLTpHmVMQEF8hWU1HZTfAfg7XqYSq5BA3NTkEmW2WlOq9Q1vG45z2gKnJI1YNNPL119jGv4Tu6MVWNFQNh3okkR3byR8JfvY5fFsOenyYna8Ggt6IuaQqUsxAcOrXAcFc9zeGe2X8hsdRYdpVs4fi7hpH7pOqa6QxZXJCvxL4ifRuXUXsp1aVMsc1rmw4AtBIZUGW9Vr0cfcwJ3yLWrnCfSdG60yjRrWwr0PVTM8j1NI5a73CBSmpOMuzp49d7rX2A3emF7d9MYbgoXKp0zctTtltkInsgOc7AY0uPv2A+TH6rQndJFarULFjc/oVUiXZdyU72/o8ZNynJt9sFqWg3SU+MeC0ge9c0DhEqRBLVqAnCjIOvD9zCy5bTAkjS29iHu3coU5NcAWHV3NaIjIQtPyUTsrgO5Cfp0kHEncPaOEnNFOQEgq0Ic1HiLQsubLe44RzTXRbKTaluCMLJkbXYDDNMpAlVG5dkMdiFoQQvc31J/gZ4JY3QhKGltoPnQGva1zhIDgQ0+24cH6KnlUb/Boji+O5ML0nTK9J5oVqZZUAJaDBFRp5LHDDo9lm1GVVvg+Dbpc1R9uXFdGk02rXoxtkjq05H07LLPPDIqkNlPwxNqlZ9ncNuaLZp3Bh9MYBeDJb7EzIPyrwSjng8U3zHp/j7MGW1O4+TXXDWiHRBIBIMSJ6GMLlb1kTUXY9JwfJ534u099W4dUax5BDRLWucJAiJAXc0DUMCi30Z8j+bo2n/ppoN5bmpvoxQrtaHAvAc0tna8M/+Rng8dll1Ovwbkt3KG4t0HbNZptg6kaoIkHj/PqqlmTpnSzZlkUX9GE8VUTS/FjzHY+GZP6kLdo5KUn+APUNQniUEZapfzhgJW5ySOJYPT8x7tvCF5CrGdHRiccrPkyMByEupaC9jsDCbiyWuQoyLLHT6g6IW1J0U2bXSmOazIWvCoJchRoCuw5xMLJnlHdwBLshSY4d8oYvjgoMo2DtsklKk2CwqzolvwhhlaZLG+mgErdhlu7CTO6nRb9Vl1LV8Ay7F1rTDZhLjJUCYJ7CtHkaAVucJvgPwcp0nTMIGwR/o1wCRTcdsmabpja4/lJ7FIzRkvnD+aG450bE3r6tM0K/pe3NJ8EOY/o4HoO65Up+3Lcun2gnyWaF4jYKrra8a2lXGN0jy6h7g8NJx7H9Ec9Cordi5i/6f7BLK5dkfFVuwQ1pyKjKkDpGCfsSs+nT95/lND41af5QrdqG4gGZEgif7e+EzDplBP6Zo1WOSjuXIdomvG2Lw4udSfLobiXAYHt7pz0yy1Fv/wCfRix5Um32BXfj26c70v8ALb0awAAfUySug9Dp4RrahcssmzX+HdfdVobqhl7SQTjMZBP0K4etrHOo9GzTN5I2IfEsXFcbuKbdo+Tl37fZdDRScYW/Jj1U/nS8CalpzQ8kYW5NyM92Rfpp37gl206YNhNElrpjhMyY6jYTifXFUPPCVDJTA6IyG9FT3brJyOKTmvZhW5Sl0QFbTa12UpqVlOy65osiUcMlOiJk7auHNIWrHDeElZWAAD1S8mLa7RTVE6d2GjCpZqRVlLrgvWebb5BOeYAlq3wi0Y+kyeVvTDBqNuC9Nk+A2+DTaHSY2q2WtPSDxlYtQ5+29jpl4pU+Rvr3hW3rM30f5VQdPyP9iPyn3C5+l9TyRdZUMlHyhVY3r2t2VRMYBcTuae09R8rp6jSLLG4gxk0UahZis2HgbhO08HPLHT07dkrSZfbftyJabLbSp5rCWYqMG1zOMDHCZmhUrRNzsXFhNTOJPT/nolJcUdzR6mGRKEv1f3X+w+qWlMsMvDXHgEidw4cP3WdTknaRj1mljjyXB8f2AK9mCzcW7Yndj8Lh+xWxZnJ34MLhbpBmg1TSaWu4c4H7BYdbh9ymh+jmoJpiq8vn7jP9Rz9VujjikjJJ22w6zuDExKKM9rARO41HEAK5vcyFFrcFxgqnO+CWG0LP1yhqnZTO6nt4T/cVEst0l2EcWq4LJaiwSjUY0RUC17clvKwNxsEstRsbEqo53F8EspvKxDTlX7sp8MqxNQuyHQeqNR8EHlC4EKskHElBFKznKzxbT4IjC0qzugXS2MbtJ2VB2+ThN22g9vA3dUDcyrWNeSlEd2msNrU3NDoqtG4e8clvcrk5NEsWTeui2+BLqFJ5Ej8XUH83v8rXi1G34yBUi7TjUYWh7DUacYgOb8E4I9igzRjl56ZFyx7Q0uk2oas1AegA9RHv0j5QafDmyR4qvsa0jlxUpOdIoGREeuJ9yAMfRDPTu+WTTuEsqjJ0n2wO5uHkgMaGnmQM/ElHg01s06yeBVDBz9sJoCrUaW1ACYw7qfY90zNptvJjtrsTh5a0tMywmPjp+6z8SQcv+ZF1q1lRgMieCJzj2TLqCI9PmrcoOv2YxoUmsbCFLgzAFa2LnYGENvwUMLfSjEqk3ZdOroLFEjlNcrQNgF7Z7uEKqy0W2tqWgSjnKiMkbFz8yqx5N3ZSZTdUHNxKU6suyAoO6oOE7KZU+2M54WnHtLRm9brinUG1bKXYxInb6kHOAQ6hpxLkb/Snt2I9PCLiVGKMLbXwovD2H1Djr84RZManFpjUzeUPFdvWp/zabXO77W/UGc/RcqEp4ZbZcr7Ab5M/qWjW1bLPMt3djLqZ+hy35BWtal9FcgNj4bfTeHNJ3AyCD/Yq8mWuy3Cb6NQNOkfzmFvXdIafq0/ssE3FlbaXLIefSB2U5J/rcB+gQRxc0ye7SpBTnBjfnqu5iz+3GmUpUBHOVkllUnaBcjtqwB2UzRyW52XB8nb3UGtMBP1kuOA8gNqFVtSmd8Nc0EtcAM/7Hd/lcnh8s06GcpZY41Tt+SzTbagM7AQee4VWpdnr8kp9WNtT0TcN1P8ALkju3v8AIRY51wzzmuwLJ8ornz+QZtAxDRxyev0TXktVHodpPToY6ll5f14Imk6ntecAuAjuOpQUjo58cNRjlirxx+GW31AkYSmmeLoVkkc9FI92RHal5IgdEbTkFTI2uqQSFUYOyUV6he5VyxkoIFcFsgJO1sqgW5l44P0ToragqEd1oJOTK0xk6DRzTvD8unsrUr7Ks1dla7cErS0lH4l8eDLf+nt6ymXmpG9xG0u4gA+kO6GVj1kckktjGc1wbPUNaZVEeSHDgkj7iQJhIjGUVy3YAPaU6cgDzACcCA4+8mOEG99NESsv1W62NimS0AYjsjjidbmSc/ERFRuS85WrDijLhgRjfZb/AATp3BaJ6eMfkg3BI7camQNpCXOUZRoG0wq3pOLZCyrHQtoEdWO6FI2nZF2LL+sWvB5TZz3DO+EMaTnPGYA7f8rM4pnsNJ6bi01Orl9/4CLdpbERn/OiGjdJp9mi0m6NSKRx8n8UdEnI+Tn58ez5od/wrImOf7q1NLgwe5LoUeI6YDB/bt2CdGVm3SSe62KxqOO/ZJUmuzzGnwPUZtkX35+kL6NvUqkl7g2OgwI/dP8AB62Gh0uCNRhf5fLDPIps5PPJ7fKkZ0zBq/ToZU5Y1UvrwxTdWf8AMJZ/19D1THadnNx+k6mcd1V+7FuoUqhcAQQiUkzLn088EtuRDu1pbKcuMDsevwlNpMDDgyZpbcatnRdMB2zk8dvugpyZ036JqFBz448eQndIg/2WiLrg5bI0XbUWx9oW0B17o7krdJMAVaVpzWtWxZFQ/eOaFs4fgc4fBMLLKYpyL6nmtyXH7pnsPbaJyRqDzBkoYvjkFEKNq1qrHLa7LToLp3De61ZM+6NBOVoV3NDzHYWOMZXYKRdUrPptgApm2UkShG6q8vkiEva6JR2rNRwCBRdBw4km/tf3GTmERAMqt1Lk+h2nz4GwttlLe8w6fS2OfefbqPhZVm3ZNsevJjc3OeyPXkUUNRqA75yCSDHC1ThF+DW8EJLaOKPi6p+drTxwC0/3IWd4UnaZll6bD/S2ONQa6sxoY2C4B2TEA90OGUukcye7HGSj30INR03yGy+oAegA59plaFB+QfSdFLFk398UAWd+dwM8YPXB5VpccnoMmLigktc5pPQcfCWmnKhakotIlZVwfxdIA9v8wnylwkVKLXQfVAiXCYyOJnskNuLMGp0sNQtkuPz9C+rSc6HOyT07ewVJ2zVhhjwx2Y1wv6gdzRHELQuEaoyHumw9kmJGD745TMWPerPHeqaVYc9x6fJXc7ROQnQypfFnOUhPXqt6JU+WC1YFVrQYCfCCkRKwyz1UNwSs+WDiwZKgi51kPECFqhkqFFqQHQv454XPyXdoANddNLeQrg7LQgurp0naU7hECtGvC13qVrIkXuH77hriJV5MtLgjYr1WjkbUnHNyZFyU2Vu5rtxGFsnFRjZox41KSi3V+fob0L1jjMhrh0d6c/MQVgnBPryeo02PUwglJxlH7T8E/E1+azmlrYAEYyCTy7HwFkwYVhv8m3RYY407d2LaIDGkOEz/AIIWiMt74HTk5O0St7anUMNfEciMhOemlJdgvNJLlDC88TtoDYAXOge2Oknr9EMMftqn2LhonkdvozlW4rXdTdBJHDWgw0f51VTyKK5N2zHgiE22lVNwa4Pb8CSfjoghkjN1Fi56mO21yOjUa1j2gj0tz0gxx75CVkShJGKO6Uk35M7bXu0TkzPAn/OFqcX2dN474H9pWDwyDI6Z4Pus2aVI5+ROFjO8HpBa3kf2/wACVhyq6M+N802K325+/HwOq0702aVNeDlOoWY4nP8A2mYszhdHn/W5pzh+z/udq0SeShnkV2cCwIWcOmUyMrCsXau31AjgrXhfJcQe8toZu4WnLi3Kxko2LbNzw4Ej0rIoroVRpn6eHMkYKGUoxVE4M/fOezAQY3EpBOi27q2APlNjgeRl7bY7uNAfSbuOU3Jo9qst46A7AOc7ErNLrkqh+yyd1Qxx+UCidaltbCVLM3wXKQkuDtqhjoDSJ3decjsouIWdLQYceRNzba+rK7S/bTqbK4IbxuZgx/UOQiW3JDcv+x1MWOWLnTuv+l8p/wCGafxForadsKtFzqgLgd0D8J+EiEEp2P0mteXJUlRjqJLHEbYnMyTn3XQ3bUdRfLoFqUDUdA6cSeB2Sf1vg05NTDTw35OEaHwreMt9/nNOYIc0ZGchYNVpsmZpRdP8mbVx/iYxlhkmLdU1Ymo4lxdkwcxHTHRdDFihjgqVDsOFRilVAO+pUOBA78KNWaN+OC5Y3tLJrC3zt3lO/EWR6D0JnolTlJRaj2c3+PWXJLFDia6vz+35HFPRjTe4NMsJBB7jmcY7Ll+9LM9jVMB6lTj8uxtUfiGRtFMu7ncDhO/hYwg2lXJjSlut2U2thuax84LZH2H/AEkzybcjihjzcuKFWotLIqy1zXYkdCOWkdCtkFSpnn/UnKeTf46ADqW7AK14cCnLk58YWyivfkYTp4PbfAbhRG52uatm2KhwR1RSbfe3asuTVNKgXNjWhZ0wzaeVl93dyKsuLNgxkJU3bIZ7V6BOU/GkEiXhnUfKdJC14suxhJ0bWvqPnMgCU3Lq1VIuWQzzW+U6QFzpysG7CDrJdgKQm6oqib77+rlKeOuSqOXlqK7QBhw/CeMnoflSN9I06TN7c6fTF19pjnNgtO9hh3tjCVilsl+Dr+8rGWl39ehTY0kupuDg+mchzZjE8OjghOaqTRzs+Zxzb4jq48OtqUw9nBG5p6EEYlJeaSStHXweoNMyV3bNZ6phxO0D4PKuM5PJSOjmvVweJcJ0C3d210NpnoJkE56laY4pv5Tds0aR4dPH24rg5ptuC+H7Sek8E9vYom3Hs058ycfiH3DSY2gCeJMTCuTpGbHFt2N7exqtZy108AyJxkAnB4+qWlC1JSv8HL1mjx58qnucWv8A2/DDaVNjWhgJ2t4BJO2eQB0+Fm2xc3KqbNSU1zJ2/L+wM0GgueOT7ngJk1xQ7e2qYUKr2tZTrQylHDRJI+SeFmlGOKfdtiUse5uHL/LG9epbupwQ1zSBPHTutEcnBl/h3JtNGevdAoEE0fQ7p6pafYg8LVjnTtCMnpsK+KpmVvGEcjIwR1BTXNyONtadPtAxaduCle606Mtl+lVHboKrLyiM1FK2kSeVnik+AaF104g5W2OkTjY1QtBH8OKjISmtgvo+GksDMcoYzbZLJWt15fpKOSLaO3Hr4S5IEopaYW+pCphbiqu0uyOipqUmSz6zvwDtdhacD29lo0lHU6f5gdzsSOHBnf3yFm1GNOVw8mvG3JUKb2v5lLewfnxI6OSn8XyKdOfyNL4OvngeTUgjIaY7QY+zv0Ve9GUE1/Me38uOjKa5Q828eabSKVM7QT1M+pw+v9ldxxxbvlnbWp/h9N+pOcv6CW+oGi9zfyknafrwtMJypSNei1KzQ3eV2DMr5gnH6+wRuafLOnH5DS1Jc7cegET+yyZsluwMk9saGL9SLYbGP07H9lnxxc7aZz3VhD67ts5gEfqclVDJTpjINN0F/wAO6o5rWj8RAHaByfZOSd8gPJHGm2J/E8OqckhvpB9h29ltuzzGpz+5kbQNYOzhK9sSpTXKbCnXNRmACQc8dfZMjBo7npuuv/h5n+z/APDKX25rHeRG4An56p+N2hPqOFQz8eUI7N3TlJlXZw2gqu7y/UFIvdwAH6PrQfjoqePa7L2lGpao0Pha1l+NBpugm0vZHpMrFOVgMJpXBnKmNJckSVn10Qc9keSd9FzZMV4iAlJt8ABRvJEFXCNS5LSBKNwBOJTpNJhOLQw/1Fm2WhrHNaQA6mCHHvuHWe6z41OL5YUWrMo3zd23e4gzPz9FpWS1aR6GG1K4ob6cyo2mabgf6w7EANPJJWR7Z/sczVxi8m5PsLubmuHksMZ9LWRLsctcRJ5490uGOEF7cVx3bLqNFlhe0WtODuA9QM7hHUtPvKTlwt8IXGPPAJDK4c0wRzkgR2z3+F1XHhROzptGsC3Nu2Ds0ym7DcGTkZ4+eiz9Lk6uJyxx5Yb/AKf5cZmcTHdYc82k2BLIpllW24lpI3ZjnPB+OEvRajHK1LgySl5RbaNJLzBDcASImBnn3lZ9Xkcdsb55uvy/8AqVDXT6pp+YCI3sge0kT+i6WLKni6sDU4nmglFiHWqDegWnF8jlZ9JLFTfK+wazp7Fc27Mc1zQzYN3T9E/H0NiqJupJtUNcnJ23Z55QrbTlLlCzI8dnLm4NTAUhj2lbKK7Imkco5KynyXXg355VJFxiwywuCwZSZ4xbidfqUGZwqUKRVMI/1kcSq9spoJoX7eeU/FjS5LSOV78OIHAnnP6+yRNNt0Mxz2SsZ0A+l6mAPYc7SBgf7XDkLm73L4ZLUvs1Oe7sje3TXtBaCO44IM9Fowzl+mXZjnHngfeHxRgCs0BzuDEyfhH7Uk+HwaI6iTjQuu3n+JgiA6m5rWf0tDsF3u7J+yqOOsXIqctzBraqx+2lWdE/+2/IIdxtJH9/ZM2uriSOR9MUa7dObV2VCS5st3EQSD0J6oFj4bGRlTsHaKjfw4HQ8/crXvVKz00MinFSXQ78L1nNqEVGnPHt3+EibobLLFx22aC5uGFxEEyPb744WPPieRUCscqKranne4TH2GP8yufrMqgljgheadLagzyiXGBwBH1XPxR3yUTOn0C1HuBBOY/fqvQQiofFdGyEY1SAdTqtgH3Az7rXii0y5YvcxyhLqgN9YBaZJM8y19hFO57K4BE6lUpiZBJcaANs9VnjlbYhTEb7HyzkJ92i5rgvtqDahEpuKF9i4pktSohkbQmZIpD0Kri6ICRQDQAKpPKporaSY5U0C4hVtVcHdSq8E28BtW/AMdUKg7FbXY50TWa0htHnsdsf/bCTkj5YUYy8Dm+Hm5rTSfx6WAt45Gf3KRBwctyfJHJrhor0u6Y2oRuLy0bATIA6+kHITVb5Lk2o0vIXWDfND5knqTJQTtgJAD6Q3j/a/wD/AFKbiVxsbjimuQjXNHe+sfKb5hcJc0uhwk4LWgjH34SsbXNjcWyvl2UUQ62cKdeiXsdDoMyzoSDz/wCEnfK6bGYtTLE6izT3F1bVbap/DmlTcAGFxfw12CcwRjKbLHujxwDPUSl2zJGvSBMVSQ2G74PqMcx2wUWx1R2NL6mlj25fFc/dmxtLWm6mYfLHDocj69F53Uwn7vRJ5N0gh4awmHc89f1WzRaRx+c+/BcIvyhVd1vUIMj9uxXRlUkbMaVUxdqLQ8gO6GYOPhN00W3Znz6uOKDjHltAFRuThbWjikH14GFVA0FWlQuGVdBD11gRzKVLHT4MzicuPDrajchOhHgNXXIhufCLmGWEhMTa6LQnvdKqj8TSVTbfYSFNawJQ2XRF2m+ysqitunwVGU0H6PqxtqkgwDEnbP8A2s+XAskaJ4o1eo1xeMBYKLyMy0syT0I74XPx4M2OdW6+zO0wLStKLH7nUHCm6JIBIb/uycJ2T3WtrYcG4ju604OaCKm6kSBuZtcIPTEwkY8E8c02C1zZmKrWsqFrTIGJHU9croKJGm3Y0pjdHsi2Jh7Dl1O4n3afukYpVFgwlwyvxnQJqMIJEN5Bg891eF0mXHozbriu47DUqFvYvcf7pjfFgvgqv7V4AwrhTJFHdN0+pVcG5A5JPQdfqpmyxxQcjThxPJLaj0zTrOnSohlPG4iSTkxkkn7rymTVZZZnOX+x08eJYnwugXWbtjA0tPcHM5XQ0WbNkvf/ACA1WfPiScX3+EAW2oN2kd+ev6dF1ccPsyy9QzZI7XX7ojuBK1KKRlbOVQAEYaYs8t09woGEk7QoQ9MNEdUbQktDB0VkJC0nlQhGppbDyAqaLE9/4Wpu6IXEtMymqeGXMy1UWmKrfT3OMbT9AqckuyNo5feHTztI+cKvcikDuQJR0mlTk1AXYwG4k9klznN1HguDT7F9419TH4W9GtmPr3PynRgolsoo0XsBgkTzEiUTVg7Q3TqZ6lDRaQ/tqhaEKVMstvj6h7x+ixxdMyp+Bpq9BronsgjOibjOUbGHz7rSuUHVo0Jo0y3MShukAD3ts1rAWdTB+2EjJFy7Ov6PXuST7oBLnyGg4GP+VkeCHZ6DZCrK9TghrZzyftC26XFy3+DkeptfGIPZ2xB9lvUTlKIxpM9Q7K0iMIvbbjaSr6IkU06BB4ULGWnaG57pdx2V0C5G1ZTJRgBVOkoQvlQhBzlCA76qhBbq9kazNoMSRJmDA7Hol5Iya+JDJfw4oV/JDuAC8iXFs9C45+yxZ1JMqabVsNuNKqOJLBtp9iDuPxjCmGGScfkqFqLZnNSs6jDLh9ui2RioqkaIpLoXuEKwj6i0OxChAulpp6KFUNKVAbYVNEJi2pmqwV9wYHNDg3DsyMfWPusmOK9ymZP9Q5c6zDni4a/bwxzS6WtEjIBz07qYYY3KUZFpcgeteHxSYK9u/wA2geT+Zvue4WmcKXx6G3aoSV6sgQcrO+OxL47DWt2M/nckemmDk9nO7BUovJ+EOwznGanHigKlKj01noJeqRceuf6FFS1cXT1WpRSVI485Sk90nyxhQoGFZRYGiPdQouoWb3nqr7Ks0VhpQHIRKIDY6o0gOERR1r4UITFVQh86ooQpNRQh8GqyFkKiFNO0ph7nhoD3ABzupjhVsjd0QnUKtEF13pzX8hSiCPUPDbCMYQuIaYmpaT5buQUIVnXVIdAVFhWhgVLmk08F4n3jKJAy6C9fobrm4HBG5w9i0tIWSv8AiToxrsqaRUhzhMgug9/okwn8m0XZpdCuGtoVC9s0y3LR2gyIXSulyNk+DFXDBbNbsE1Hgua52Qxv7uWOC9z5PoGEd/LFUumXOLicknqtKRpqhpZEEZCsgQKecKi2XxtVECrHT9xklEkA2aK2sw0BHQFhgpqyHeFCH//Z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974" name="Shape 974" descr="data:image/jpeg;base64,/9j/4AAQSkZJRgABAQAAAQABAAD/2wCEAAkGBxMTEhUUEhQVFhUVFxQUFxgXFBQVGBcXFBQWFxQUFRQYHCggGBolHBQUITEhJSkrLi4uFx8zPDMsNygtLisBCgoKDg0OGhAQGywkHyQsLCwsLCwsLCwsLCwsLCwsLCwsLCwsLCwsLCwsLCwsLCwsLCwsLCwsLCwsLCwsLCwsLP/AABEIALYAyAMBEQACEQEDEQH/xAAbAAACAwEBAQAAAAAAAAAAAAAEBQIDBgEHAP/EADkQAAEDAwMCBQIEBQQBBQAAAAEAAhEDBCEFEjFBUQYTImFxgZEyQqHBFCNSsfAVYtHh8QczgqLC/8QAGwEAAgMBAQEAAAAAAAAAAAAAAgMAAQQFBgf/xAAyEQACAgEEAQQBAgUCBwAAAAAAAQIRAwQSITFBBRMiUWEycRSBobHRQuEjUmKRwfDx/9oADAMBAAIRAxEAPwDzq0YAFmfYJ0cpngIqrvgpaBopr1UcUWiW+RCkuymCvpkK0yzjXkBWyz51YwqolEOiJlkSVCUF2wnCGZTD6rQGpCtsEP0+vDYVzYLQu1GqS5FDotEgAQhkQVV2AOwnwdoJEnDCtkYODlQsscqKJ0FTIW1FSKJOGFPJDltSJOBKtsjDRYun1BUuSkaTSdKY5Kl2AzMsbJwmdDS+hQl0Im+CyWoaY4ZSlJA2JqpynRLCGjCGXZTOPdhUiIG3YRsIpKtFl9PhCyDXTfCt1cDdTpw05BcdoI7hD7iRtx6LLNXVL8hV74buLZu57QWjktO6PkIHki3RWbQZccd3a/Adp2gOqAPqghuIA5Pz2QSm1+k2aH0vfUszpeF5Yde+H4a51ERsEubyIiZk8HlDv+x2t9LxqO7E6/H2ZGqdzgtEVR54svfS1V2yhO10nKdVIMPt4S5AMpuaecBXFloHcCEQRbRBUaLCKVs5x4USKaHNLTfTkqbSgmzaxhQZFwDIvu3bstBSseSgUyywFRueiqUrYLdmbtCQmyY0Ps3etDN1Ej6H96QWfRZIN2Lvkxd5T9S3w6GxI06oCkkU0VGXuDW5JMD6qJUHCDk6Q5tvCVUv21CGCBDsOmZ4yOyr3E+jo4/T8jk4ydAOu6BVtSC/1Mdw9oMT2P8ASfYok0zPn088XYy8CaWyvXJqCWU27yOhJMNB/VI1E9sTR6fiU8jb8Hqu4nFIH09h+ixTyqPZ3OI/rYDq4fTne2CZAn35I7oY5Y5Oh2Fwn+kyte9fTeC0kLZCXFGuai+w2vqhNCqQI3AM+/8A5SJ8zSOb6g1iwOX44MIxn8xbr4PIPot1lkNQ43bKiI6aeGxtp9KUqbAkXOtyX4Eq49Fovq6OTyiUQkE2lmxgyjSJZJ9doOFW5IjZys17hIwEt5kDZRZ0iXQSgbsFmtpWY2cZSE0gAm2svTkI/bvklGAopjG2d82HSja+JfgMffmFnUKYuhReVJK0wQyIDUKIIL8Pn+ez6/eEvK6g2atG6zJm3u7uKk/T9Fmxfoo7Kyu7NA4061u5roIIhw7j27Ht7pLzPHL8f2FzalxLpmM8GVf4a7dSqfnmlJwJBlh+v7pmpueNSXjk5+kn7ObbL9j0RniLyxto0gR1e4n1fQf8rBPRyycyZ3nonN3kf8kKdc1upW8trw2GjBHwBn7J6grX4VGnTaSGG3FiG7pyfbhaMfCNDKrn0sawdSXn6QGfufqqjG5uX1x/k8z65qN0o4l0uWZ6qIqLV4OF4KdXJKvEi4oVNpkJ4bNR4foAhLdAMMq1GtdCNNJFp0WneSIGClTyqinIsfpJMEpEZykBuDKWlNx3QvK06ZW4vfZYOFSTk7Lszrrd1Op7LRt4D8Gmt7wBolZ5xpi2hpQvWlq1OajjLTpHmVMQEF8hWU1HZTfAfg7XqYSq5BA3NTkEmW2WlOq9Q1vG45z2gKnJI1YNNPL119jGv4Tu6MVWNFQNh3okkR3byR8JfvY5fFsOenyYna8Ggt6IuaQqUsxAcOrXAcFc9zeGe2X8hsdRYdpVs4fi7hpH7pOqa6QxZXJCvxL4ifRuXUXsp1aVMsc1rmw4AtBIZUGW9Vr0cfcwJ3yLWrnCfSdG60yjRrWwr0PVTM8j1NI5a73CBSmpOMuzp49d7rX2A3emF7d9MYbgoXKp0zctTtltkInsgOc7AY0uPv2A+TH6rQndJFarULFjc/oVUiXZdyU72/o8ZNynJt9sFqWg3SU+MeC0ge9c0DhEqRBLVqAnCjIOvD9zCy5bTAkjS29iHu3coU5NcAWHV3NaIjIQtPyUTsrgO5Cfp0kHEncPaOEnNFOQEgq0Ic1HiLQsubLe44RzTXRbKTaluCMLJkbXYDDNMpAlVG5dkMdiFoQQvc31J/gZ4JY3QhKGltoPnQGva1zhIDgQ0+24cH6KnlUb/Boji+O5ML0nTK9J5oVqZZUAJaDBFRp5LHDDo9lm1GVVvg+Dbpc1R9uXFdGk02rXoxtkjq05H07LLPPDIqkNlPwxNqlZ9ncNuaLZp3Bh9MYBeDJb7EzIPyrwSjng8U3zHp/j7MGW1O4+TXXDWiHRBIBIMSJ6GMLlb1kTUXY9JwfJ534u099W4dUax5BDRLWucJAiJAXc0DUMCi30Z8j+bo2n/ppoN5bmpvoxQrtaHAvAc0tna8M/+Rng8dll1Ovwbkt3KG4t0HbNZptg6kaoIkHj/PqqlmTpnSzZlkUX9GE8VUTS/FjzHY+GZP6kLdo5KUn+APUNQniUEZapfzhgJW5ySOJYPT8x7tvCF5CrGdHRiccrPkyMByEupaC9jsDCbiyWuQoyLLHT6g6IW1J0U2bXSmOazIWvCoJchRoCuw5xMLJnlHdwBLshSY4d8oYvjgoMo2DtsklKk2CwqzolvwhhlaZLG+mgErdhlu7CTO6nRb9Vl1LV8Ay7F1rTDZhLjJUCYJ7CtHkaAVucJvgPwcp0nTMIGwR/o1wCRTcdsmabpja4/lJ7FIzRkvnD+aG450bE3r6tM0K/pe3NJ8EOY/o4HoO65Up+3Lcun2gnyWaF4jYKrra8a2lXGN0jy6h7g8NJx7H9Ec9Cordi5i/6f7BLK5dkfFVuwQ1pyKjKkDpGCfsSs+nT95/lND41af5QrdqG4gGZEgif7e+EzDplBP6Zo1WOSjuXIdomvG2Lw4udSfLobiXAYHt7pz0yy1Fv/wCfRix5Um32BXfj26c70v8ALb0awAAfUySug9Dp4RrahcssmzX+HdfdVobqhl7SQTjMZBP0K4etrHOo9GzTN5I2IfEsXFcbuKbdo+Tl37fZdDRScYW/Jj1U/nS8CalpzQ8kYW5NyM92Rfpp37gl206YNhNElrpjhMyY6jYTifXFUPPCVDJTA6IyG9FT3brJyOKTmvZhW5Sl0QFbTa12UpqVlOy65osiUcMlOiJk7auHNIWrHDeElZWAAD1S8mLa7RTVE6d2GjCpZqRVlLrgvWebb5BOeYAlq3wi0Y+kyeVvTDBqNuC9Nk+A2+DTaHSY2q2WtPSDxlYtQ5+29jpl4pU+Rvr3hW3rM30f5VQdPyP9iPyn3C5+l9TyRdZUMlHyhVY3r2t2VRMYBcTuae09R8rp6jSLLG4gxk0UahZis2HgbhO08HPLHT07dkrSZfbftyJabLbSp5rCWYqMG1zOMDHCZmhUrRNzsXFhNTOJPT/nolJcUdzR6mGRKEv1f3X+w+qWlMsMvDXHgEidw4cP3WdTknaRj1mljjyXB8f2AK9mCzcW7Yndj8Lh+xWxZnJ34MLhbpBmg1TSaWu4c4H7BYdbh9ymh+jmoJpiq8vn7jP9Rz9VujjikjJJ22w6zuDExKKM9rARO41HEAK5vcyFFrcFxgqnO+CWG0LP1yhqnZTO6nt4T/cVEst0l2EcWq4LJaiwSjUY0RUC17clvKwNxsEstRsbEqo53F8EspvKxDTlX7sp8MqxNQuyHQeqNR8EHlC4EKskHElBFKznKzxbT4IjC0qzugXS2MbtJ2VB2+ThN22g9vA3dUDcyrWNeSlEd2msNrU3NDoqtG4e8clvcrk5NEsWTeui2+BLqFJ5Ej8XUH83v8rXi1G34yBUi7TjUYWh7DUacYgOb8E4I9igzRjl56ZFyx7Q0uk2oas1AegA9RHv0j5QafDmyR4qvsa0jlxUpOdIoGREeuJ9yAMfRDPTu+WTTuEsqjJ0n2wO5uHkgMaGnmQM/ElHg01s06yeBVDBz9sJoCrUaW1ACYw7qfY90zNptvJjtrsTh5a0tMywmPjp+6z8SQcv+ZF1q1lRgMieCJzj2TLqCI9PmrcoOv2YxoUmsbCFLgzAFa2LnYGENvwUMLfSjEqk3ZdOroLFEjlNcrQNgF7Z7uEKqy0W2tqWgSjnKiMkbFz8yqx5N3ZSZTdUHNxKU6suyAoO6oOE7KZU+2M54WnHtLRm9brinUG1bKXYxInb6kHOAQ6hpxLkb/Snt2I9PCLiVGKMLbXwovD2H1Djr84RZManFpjUzeUPFdvWp/zabXO77W/UGc/RcqEp4ZbZcr7Ab5M/qWjW1bLPMt3djLqZ+hy35BWtal9FcgNj4bfTeHNJ3AyCD/Yq8mWuy3Cb6NQNOkfzmFvXdIafq0/ssE3FlbaXLIefSB2U5J/rcB+gQRxc0ye7SpBTnBjfnqu5iz+3GmUpUBHOVkllUnaBcjtqwB2UzRyW52XB8nb3UGtMBP1kuOA8gNqFVtSmd8Nc0EtcAM/7Hd/lcnh8s06GcpZY41Tt+SzTbagM7AQee4VWpdnr8kp9WNtT0TcN1P8ALkju3v8AIRY51wzzmuwLJ8ornz+QZtAxDRxyev0TXktVHodpPToY6ll5f14Imk6ntecAuAjuOpQUjo58cNRjlirxx+GW31AkYSmmeLoVkkc9FI92RHal5IgdEbTkFTI2uqQSFUYOyUV6he5VyxkoIFcFsgJO1sqgW5l44P0ToragqEd1oJOTK0xk6DRzTvD8unsrUr7Ks1dla7cErS0lH4l8eDLf+nt6ymXmpG9xG0u4gA+kO6GVj1kckktjGc1wbPUNaZVEeSHDgkj7iQJhIjGUVy3YAPaU6cgDzACcCA4+8mOEG99NESsv1W62NimS0AYjsjjidbmSc/ERFRuS85WrDijLhgRjfZb/AATp3BaJ6eMfkg3BI7camQNpCXOUZRoG0wq3pOLZCyrHQtoEdWO6FI2nZF2LL+sWvB5TZz3DO+EMaTnPGYA7f8rM4pnsNJ6bi01Orl9/4CLdpbERn/OiGjdJp9mi0m6NSKRx8n8UdEnI+Tn58ez5od/wrImOf7q1NLgwe5LoUeI6YDB/bt2CdGVm3SSe62KxqOO/ZJUmuzzGnwPUZtkX35+kL6NvUqkl7g2OgwI/dP8AB62Gh0uCNRhf5fLDPIps5PPJ7fKkZ0zBq/ToZU5Y1UvrwxTdWf8AMJZ/19D1THadnNx+k6mcd1V+7FuoUqhcAQQiUkzLn088EtuRDu1pbKcuMDsevwlNpMDDgyZpbcatnRdMB2zk8dvugpyZ036JqFBz448eQndIg/2WiLrg5bI0XbUWx9oW0B17o7krdJMAVaVpzWtWxZFQ/eOaFs4fgc4fBMLLKYpyL6nmtyXH7pnsPbaJyRqDzBkoYvjkFEKNq1qrHLa7LToLp3De61ZM+6NBOVoV3NDzHYWOMZXYKRdUrPptgApm2UkShG6q8vkiEva6JR2rNRwCBRdBw4km/tf3GTmERAMqt1Lk+h2nz4GwttlLe8w6fS2OfefbqPhZVm3ZNsevJjc3OeyPXkUUNRqA75yCSDHC1ThF+DW8EJLaOKPi6p+drTxwC0/3IWd4UnaZll6bD/S2ONQa6sxoY2C4B2TEA90OGUukcye7HGSj30INR03yGy+oAegA59plaFB+QfSdFLFk398UAWd+dwM8YPXB5VpccnoMmLigktc5pPQcfCWmnKhakotIlZVwfxdIA9v8wnylwkVKLXQfVAiXCYyOJnskNuLMGp0sNQtkuPz9C+rSc6HOyT07ewVJ2zVhhjwx2Y1wv6gdzRHELQuEaoyHumw9kmJGD745TMWPerPHeqaVYc9x6fJXc7ROQnQypfFnOUhPXqt6JU+WC1YFVrQYCfCCkRKwyz1UNwSs+WDiwZKgi51kPECFqhkqFFqQHQv454XPyXdoANddNLeQrg7LQgurp0naU7hECtGvC13qVrIkXuH77hriJV5MtLgjYr1WjkbUnHNyZFyU2Vu5rtxGFsnFRjZox41KSi3V+fob0L1jjMhrh0d6c/MQVgnBPryeo02PUwglJxlH7T8E/E1+azmlrYAEYyCTy7HwFkwYVhv8m3RYY407d2LaIDGkOEz/AIIWiMt74HTk5O0St7anUMNfEciMhOemlJdgvNJLlDC88TtoDYAXOge2Oknr9EMMftqn2LhonkdvozlW4rXdTdBJHDWgw0f51VTyKK5N2zHgiE22lVNwa4Pb8CSfjoghkjN1Fi56mO21yOjUa1j2gj0tz0gxx75CVkShJGKO6Uk35M7bXu0TkzPAn/OFqcX2dN474H9pWDwyDI6Z4Pus2aVI5+ROFjO8HpBa3kf2/wACVhyq6M+N802K325+/HwOq0702aVNeDlOoWY4nP8A2mYszhdHn/W5pzh+z/udq0SeShnkV2cCwIWcOmUyMrCsXau31AjgrXhfJcQe8toZu4WnLi3Kxko2LbNzw4Ej0rIoroVRpn6eHMkYKGUoxVE4M/fOezAQY3EpBOi27q2APlNjgeRl7bY7uNAfSbuOU3Jo9qst46A7AOc7ErNLrkqh+yyd1Qxx+UCidaltbCVLM3wXKQkuDtqhjoDSJ3decjsouIWdLQYceRNzba+rK7S/bTqbK4IbxuZgx/UOQiW3JDcv+x1MWOWLnTuv+l8p/wCGafxForadsKtFzqgLgd0D8J+EiEEp2P0mteXJUlRjqJLHEbYnMyTn3XQ3bUdRfLoFqUDUdA6cSeB2Sf1vg05NTDTw35OEaHwreMt9/nNOYIc0ZGchYNVpsmZpRdP8mbVx/iYxlhkmLdU1Ymo4lxdkwcxHTHRdDFihjgqVDsOFRilVAO+pUOBA78KNWaN+OC5Y3tLJrC3zt3lO/EWR6D0JnolTlJRaj2c3+PWXJLFDia6vz+35HFPRjTe4NMsJBB7jmcY7Ll+9LM9jVMB6lTj8uxtUfiGRtFMu7ncDhO/hYwg2lXJjSlut2U2thuax84LZH2H/AEkzybcjihjzcuKFWotLIqy1zXYkdCOWkdCtkFSpnn/UnKeTf46ADqW7AK14cCnLk58YWyivfkYTp4PbfAbhRG52uatm2KhwR1RSbfe3asuTVNKgXNjWhZ0wzaeVl93dyKsuLNgxkJU3bIZ7V6BOU/GkEiXhnUfKdJC14suxhJ0bWvqPnMgCU3Lq1VIuWQzzW+U6QFzpysG7CDrJdgKQm6oqib77+rlKeOuSqOXlqK7QBhw/CeMnoflSN9I06TN7c6fTF19pjnNgtO9hh3tjCVilsl+Dr+8rGWl39ehTY0kupuDg+mchzZjE8OjghOaqTRzs+Zxzb4jq48OtqUw9nBG5p6EEYlJeaSStHXweoNMyV3bNZ6phxO0D4PKuM5PJSOjmvVweJcJ0C3d210NpnoJkE56laY4pv5Tds0aR4dPH24rg5ptuC+H7Sek8E9vYom3Hs058ycfiH3DSY2gCeJMTCuTpGbHFt2N7exqtZy108AyJxkAnB4+qWlC1JSv8HL1mjx58qnucWv8A2/DDaVNjWhgJ2t4BJO2eQB0+Fm2xc3KqbNSU1zJ2/L+wM0GgueOT7ngJk1xQ7e2qYUKr2tZTrQylHDRJI+SeFmlGOKfdtiUse5uHL/LG9epbupwQ1zSBPHTutEcnBl/h3JtNGevdAoEE0fQ7p6pafYg8LVjnTtCMnpsK+KpmVvGEcjIwR1BTXNyONtadPtAxaduCle606Mtl+lVHboKrLyiM1FK2kSeVnik+AaF104g5W2OkTjY1QtBH8OKjISmtgvo+GksDMcoYzbZLJWt15fpKOSLaO3Hr4S5IEopaYW+pCphbiqu0uyOipqUmSz6zvwDtdhacD29lo0lHU6f5gdzsSOHBnf3yFm1GNOVw8mvG3JUKb2v5lLewfnxI6OSn8XyKdOfyNL4OvngeTUgjIaY7QY+zv0Ve9GUE1/Me38uOjKa5Q828eabSKVM7QT1M+pw+v9ldxxxbvlnbWp/h9N+pOcv6CW+oGi9zfyknafrwtMJypSNei1KzQ3eV2DMr5gnH6+wRuafLOnH5DS1Jc7cegET+yyZsluwMk9saGL9SLYbGP07H9lnxxc7aZz3VhD67ts5gEfqclVDJTpjINN0F/wAO6o5rWj8RAHaByfZOSd8gPJHGm2J/E8OqckhvpB9h29ltuzzGpz+5kbQNYOzhK9sSpTXKbCnXNRmACQc8dfZMjBo7npuuv/h5n+z/APDKX25rHeRG4An56p+N2hPqOFQz8eUI7N3TlJlXZw2gqu7y/UFIvdwAH6PrQfjoqePa7L2lGpao0Pha1l+NBpugm0vZHpMrFOVgMJpXBnKmNJckSVn10Qc9keSd9FzZMV4iAlJt8ABRvJEFXCNS5LSBKNwBOJTpNJhOLQw/1Fm2WhrHNaQA6mCHHvuHWe6z41OL5YUWrMo3zd23e4gzPz9FpWS1aR6GG1K4ob6cyo2mabgf6w7EANPJJWR7Z/sczVxi8m5PsLubmuHksMZ9LWRLsctcRJ5490uGOEF7cVx3bLqNFlhe0WtODuA9QM7hHUtPvKTlwt8IXGPPAJDK4c0wRzkgR2z3+F1XHhROzptGsC3Nu2Ds0ym7DcGTkZ4+eiz9Lk6uJyxx5Yb/AKf5cZmcTHdYc82k2BLIpllW24lpI3ZjnPB+OEvRajHK1LgySl5RbaNJLzBDcASImBnn3lZ9Xkcdsb55uvy/8AqVDXT6pp+YCI3sge0kT+i6WLKni6sDU4nmglFiHWqDegWnF8jlZ9JLFTfK+wazp7Fc27Mc1zQzYN3T9E/H0NiqJupJtUNcnJ23Z55QrbTlLlCzI8dnLm4NTAUhj2lbKK7Imkco5KynyXXg355VJFxiwywuCwZSZ4xbidfqUGZwqUKRVMI/1kcSq9spoJoX7eeU/FjS5LSOV78OIHAnnP6+yRNNt0Mxz2SsZ0A+l6mAPYc7SBgf7XDkLm73L4ZLUvs1Oe7sje3TXtBaCO44IM9Fowzl+mXZjnHngfeHxRgCs0BzuDEyfhH7Uk+HwaI6iTjQuu3n+JgiA6m5rWf0tDsF3u7J+yqOOsXIqctzBraqx+2lWdE/+2/IIdxtJH9/ZM2uriSOR9MUa7dObV2VCS5st3EQSD0J6oFj4bGRlTsHaKjfw4HQ8/crXvVKz00MinFSXQ78L1nNqEVGnPHt3+EibobLLFx22aC5uGFxEEyPb744WPPieRUCscqKranne4TH2GP8yufrMqgljgheadLagzyiXGBwBH1XPxR3yUTOn0C1HuBBOY/fqvQQiofFdGyEY1SAdTqtgH3Az7rXii0y5YvcxyhLqgN9YBaZJM8y19hFO57K4BE6lUpiZBJcaANs9VnjlbYhTEb7HyzkJ92i5rgvtqDahEpuKF9i4pktSohkbQmZIpD0Kri6ICRQDQAKpPKporaSY5U0C4hVtVcHdSq8E28BtW/AMdUKg7FbXY50TWa0htHnsdsf/bCTkj5YUYy8Dm+Hm5rTSfx6WAt45Gf3KRBwctyfJHJrhor0u6Y2oRuLy0bATIA6+kHITVb5Lk2o0vIXWDfND5knqTJQTtgJAD6Q3j/a/wD/AFKbiVxsbjimuQjXNHe+sfKb5hcJc0uhwk4LWgjH34SsbXNjcWyvl2UUQ62cKdeiXsdDoMyzoSDz/wCEnfK6bGYtTLE6izT3F1bVbap/DmlTcAGFxfw12CcwRjKbLHujxwDPUSl2zJGvSBMVSQ2G74PqMcx2wUWx1R2NL6mlj25fFc/dmxtLWm6mYfLHDocj69F53Uwn7vRJ5N0gh4awmHc89f1WzRaRx+c+/BcIvyhVd1vUIMj9uxXRlUkbMaVUxdqLQ8gO6GYOPhN00W3Znz6uOKDjHltAFRuThbWjikH14GFVA0FWlQuGVdBD11gRzKVLHT4MzicuPDrajchOhHgNXXIhufCLmGWEhMTa6LQnvdKqj8TSVTbfYSFNawJQ2XRF2m+ysqitunwVGU0H6PqxtqkgwDEnbP8A2s+XAskaJ4o1eo1xeMBYKLyMy0syT0I74XPx4M2OdW6+zO0wLStKLH7nUHCm6JIBIb/uycJ2T3WtrYcG4ju604OaCKm6kSBuZtcIPTEwkY8E8c02C1zZmKrWsqFrTIGJHU9croKJGm3Y0pjdHsi2Jh7Dl1O4n3afukYpVFgwlwyvxnQJqMIJEN5Bg891eF0mXHozbriu47DUqFvYvcf7pjfFgvgqv7V4AwrhTJFHdN0+pVcG5A5JPQdfqpmyxxQcjThxPJLaj0zTrOnSohlPG4iSTkxkkn7rymTVZZZnOX+x08eJYnwugXWbtjA0tPcHM5XQ0WbNkvf/ACA1WfPiScX3+EAW2oN2kd+ev6dF1ccPsyy9QzZI7XX7ojuBK1KKRlbOVQAEYaYs8t09woGEk7QoQ9MNEdUbQktDB0VkJC0nlQhGppbDyAqaLE9/4Wpu6IXEtMymqeGXMy1UWmKrfT3OMbT9AqckuyNo5feHTztI+cKvcikDuQJR0mlTk1AXYwG4k9klznN1HguDT7F9419TH4W9GtmPr3PynRgolsoo0XsBgkTzEiUTVg7Q3TqZ6lDRaQ/tqhaEKVMstvj6h7x+ixxdMyp+Bpq9BronsgjOibjOUbGHz7rSuUHVo0Jo0y3MShukAD3ts1rAWdTB+2EjJFy7Ov6PXuST7oBLnyGg4GP+VkeCHZ6DZCrK9TghrZzyftC26XFy3+DkeptfGIPZ2xB9lvUTlKIxpM9Q7K0iMIvbbjaSr6IkU06BB4ULGWnaG57pdx2V0C5G1ZTJRgBVOkoQvlQhBzlCA76qhBbq9kazNoMSRJmDA7Hol5Iya+JDJfw4oV/JDuAC8iXFs9C45+yxZ1JMqabVsNuNKqOJLBtp9iDuPxjCmGGScfkqFqLZnNSs6jDLh9ui2RioqkaIpLoXuEKwj6i0OxChAulpp6KFUNKVAbYVNEJi2pmqwV9wYHNDg3DsyMfWPusmOK9ymZP9Q5c6zDni4a/bwxzS6WtEjIBz07qYYY3KUZFpcgeteHxSYK9u/wA2geT+Zvue4WmcKXx6G3aoSV6sgQcrO+OxL47DWt2M/nckemmDk9nO7BUovJ+EOwznGanHigKlKj01noJeqRceuf6FFS1cXT1WpRSVI485Sk90nyxhQoGFZRYGiPdQouoWb3nqr7Ks0VhpQHIRKIDY6o0gOERR1r4UITFVQh86ooQpNRQh8GqyFkKiFNO0ph7nhoD3ABzupjhVsjd0QnUKtEF13pzX8hSiCPUPDbCMYQuIaYmpaT5buQUIVnXVIdAVFhWhgVLmk08F4n3jKJAy6C9fobrm4HBG5w9i0tIWSv8AiToxrsqaRUhzhMgug9/okwn8m0XZpdCuGtoVC9s0y3LR2gyIXSulyNk+DFXDBbNbsE1Hgua52Qxv7uWOC9z5PoGEd/LFUumXOLicknqtKRpqhpZEEZCsgQKecKi2XxtVECrHT9xklEkA2aK2sw0BHQFhgpqyHeFCH//Z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975" name="Shape 975" descr="https://plantdatabase.kpu.ca/images/habit/frxhh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0"/>
            <a:ext cx="4054754" cy="541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Shape 976" descr="http://www.flower-dictionary.com/images/uploads/flowers/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62600" y="2819400"/>
            <a:ext cx="2381249" cy="21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977" name="Shape 97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57</a:t>
            </a:fld>
            <a:endParaRPr lang="en-US"/>
          </a:p>
        </p:txBody>
      </p:sp>
      <p:sp>
        <p:nvSpPr>
          <p:cNvPr id="7" name="Shape 982"/>
          <p:cNvSpPr txBox="1">
            <a:spLocks noGrp="1"/>
          </p:cNvSpPr>
          <p:nvPr>
            <p:ph type="title"/>
          </p:nvPr>
        </p:nvSpPr>
        <p:spPr>
          <a:xfrm>
            <a:off x="721004" y="5532437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Freesia x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hybrida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– Freesia</a:t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8" name="Shape 988" descr="https://o.quizlet.com/7Ubdwl54VREgEM70DVSl3A_m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4114800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Shape 989" descr="https://s-media-cache-ak0.pinimg.com/736x/74/79/d6/7479d65825191cdfc4cc415bf96b7ad9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20247" y="2863175"/>
            <a:ext cx="4343400" cy="3257551"/>
          </a:xfrm>
          <a:prstGeom prst="rect">
            <a:avLst/>
          </a:prstGeom>
          <a:noFill/>
          <a:ln>
            <a:noFill/>
          </a:ln>
        </p:spPr>
      </p:pic>
      <p:sp>
        <p:nvSpPr>
          <p:cNvPr id="990" name="Shape 99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58</a:t>
            </a:fld>
            <a:endParaRPr lang="en-US"/>
          </a:p>
        </p:txBody>
      </p:sp>
      <p:sp>
        <p:nvSpPr>
          <p:cNvPr id="5" name="Shape 99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213488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Gypsophila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elegans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v. – Baby’s Breath</a:t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" name="Shape 1001" descr="https://encrypted-tbn0.gstatic.com/images?q=tbn:ANd9GcR6ic-lA4n7vllraEC9fG9inRlh3uBRzJ15s1DJ9BvAnFxBkXbx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651802" y="4376739"/>
            <a:ext cx="2486024" cy="183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Shape 1002" descr="https://classconnection.s3.amazonaws.com/516/flashcards/423516/jpg/gaultheria_shallon130528685407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80382" y="911087"/>
            <a:ext cx="3581399" cy="358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Shape 1003" descr="https://s3.amazonaws.com/classconnection/773/flashcards/3621773/jpg/53_gaultheria_shallon___salal__lemonleaf-14D0965A7707BBAABE7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22024974" y="-14309724"/>
            <a:ext cx="6096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Shape 1004" descr="https://s3.amazonaws.com/classconnection/773/flashcards/3621773/jpg/53_gaultheria_shallon___salal__lemonleaf-14D0965A7707BBAABE7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-208170" y="2716213"/>
            <a:ext cx="4368799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5" name="Shape 100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59</a:t>
            </a:fld>
            <a:endParaRPr lang="en-US"/>
          </a:p>
        </p:txBody>
      </p:sp>
      <p:sp>
        <p:nvSpPr>
          <p:cNvPr id="7" name="Shape 101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629044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Gaultheria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shallon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Salal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Lemonleaf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hape 206" descr="Image result for amaranthus sp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1600200"/>
            <a:ext cx="3333750" cy="443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Shape 207" descr="Image result for amaranthus sp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96383" y="3075562"/>
            <a:ext cx="4476749" cy="2666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Shape 20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  <p:sp>
        <p:nvSpPr>
          <p:cNvPr id="5" name="Shape 213"/>
          <p:cNvSpPr txBox="1">
            <a:spLocks/>
          </p:cNvSpPr>
          <p:nvPr/>
        </p:nvSpPr>
        <p:spPr>
          <a:xfrm>
            <a:off x="467333" y="291829"/>
            <a:ext cx="8305799" cy="11430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Amaranthus sp. – Amaranthus, amaranthus cv.</a:t>
            </a:r>
            <a:endParaRPr lang="en-US" sz="4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6" name="Shape 1016" descr="https://classconnection.s3.amazonaws.com/1903/flashcards/272621/jpg/gladiol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213" y="785813"/>
            <a:ext cx="4314824" cy="575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Shape 1017" descr="https://classconnection.s3.amazonaws.com/773/flashcards/3621773/jpg/picture5-143DAC72E001EC868C8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92949" y="3347936"/>
            <a:ext cx="3181349" cy="239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8" name="Shape 101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60</a:t>
            </a:fld>
            <a:endParaRPr lang="en-US"/>
          </a:p>
        </p:txBody>
      </p:sp>
      <p:sp>
        <p:nvSpPr>
          <p:cNvPr id="5" name="Shape 1023"/>
          <p:cNvSpPr txBox="1">
            <a:spLocks noGrp="1"/>
          </p:cNvSpPr>
          <p:nvPr>
            <p:ph type="title"/>
          </p:nvPr>
        </p:nvSpPr>
        <p:spPr>
          <a:xfrm>
            <a:off x="4777901" y="262208"/>
            <a:ext cx="4011443" cy="2776908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36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Gladiolus x </a:t>
            </a:r>
            <a:r>
              <a:rPr lang="en-US" sz="36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hortulanus</a:t>
            </a:r>
            <a:r>
              <a:rPr lang="en-US" sz="36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cv. – Gladiolus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Shape 1029" descr="http://www.carolinanature.com/trees/hehe064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650" y="2289242"/>
            <a:ext cx="3333750" cy="25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Shape 1030" descr="https://s-media-cache-ak0.pinimg.com/236x/e2/8f/75/e28f75d876a181869131562aba0e4f3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19800" y="2362200"/>
            <a:ext cx="2247900" cy="3381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1" name="Shape 103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61</a:t>
            </a:fld>
            <a:endParaRPr lang="en-US"/>
          </a:p>
        </p:txBody>
      </p:sp>
      <p:sp>
        <p:nvSpPr>
          <p:cNvPr id="5" name="Shape 103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Hedera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helix cv. – English Ivy</a:t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Shape 1048" descr="https://s-media-cache-ak0.pinimg.com/736x/5b/15/e2/5b15e2df03f9642a82b16ee35d1e68b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5281" y="2350851"/>
            <a:ext cx="4038599" cy="3226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Shape 1049" descr="https://s3.amazonaws.com/classconnection/773/flashcards/3621773/jpg/61_hyacinthus_orientalis_cv___hyacinth-14C4F5A39B65B361BC8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4953000" y="2286000"/>
            <a:ext cx="3657600" cy="2743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50" name="Shape 105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62</a:t>
            </a:fld>
            <a:endParaRPr lang="en-US"/>
          </a:p>
        </p:txBody>
      </p:sp>
      <p:sp>
        <p:nvSpPr>
          <p:cNvPr id="5" name="Shape 105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2446168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Hyacinthus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orientalis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cv. – Hyacinth</a:t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1" name="Shape 1061" descr="http://4.bp.blogspot.com/-fqqV9B7JQCY/TaYnsHc4oBI/AAAAAAAABLw/E50fCZ9l8P4/s640/P101004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707" y="260351"/>
            <a:ext cx="4572000" cy="60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" name="Shape 1062" descr="https://classconnection.s3.amazonaws.com/773/flashcards/3621773/jpg/59_hippeastrum_x_hybridum_v___amaryllis-145139CF678198C4B5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4514852" y="2651598"/>
            <a:ext cx="4571998" cy="3428998"/>
          </a:xfrm>
          <a:prstGeom prst="rect">
            <a:avLst/>
          </a:prstGeom>
          <a:noFill/>
          <a:ln>
            <a:noFill/>
          </a:ln>
        </p:spPr>
      </p:pic>
      <p:sp>
        <p:nvSpPr>
          <p:cNvPr id="1063" name="Shape 106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63</a:t>
            </a:fld>
            <a:endParaRPr lang="en-US"/>
          </a:p>
        </p:txBody>
      </p:sp>
      <p:sp>
        <p:nvSpPr>
          <p:cNvPr id="5" name="Shape 1068"/>
          <p:cNvSpPr txBox="1">
            <a:spLocks noGrp="1"/>
          </p:cNvSpPr>
          <p:nvPr>
            <p:ph type="title"/>
          </p:nvPr>
        </p:nvSpPr>
        <p:spPr>
          <a:xfrm>
            <a:off x="4938003" y="260351"/>
            <a:ext cx="3933622" cy="2402731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0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Hippeastrum</a:t>
            </a:r>
            <a:r>
              <a:rPr lang="en-US" sz="40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x </a:t>
            </a:r>
            <a:r>
              <a:rPr lang="en-US" sz="40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hybridum</a:t>
            </a:r>
            <a:r>
              <a:rPr lang="en-US" sz="40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v. – Amaryllis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4" name="Shape 1074" descr="http://hydrangeasplus.com/images/D/5782_gb%20kuhnert%20smal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693" y="1438072"/>
            <a:ext cx="4114800" cy="274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5" name="Shape 1075" descr="https://encrypted-tbn3.gstatic.com/images?q=tbn:ANd9GcThyhptuPWIBUy6QsonnfNBmNHt1pQWghwhyjt_H2D8wz4SZ83K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19269" y="3646251"/>
            <a:ext cx="3758234" cy="251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Shape 1076" descr="https://marianstclair.files.wordpress.com/2013/07/dsc_8325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6570" y="3795714"/>
            <a:ext cx="4125772" cy="2743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77" name="Shape 107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64</a:t>
            </a:fld>
            <a:endParaRPr lang="en-US"/>
          </a:p>
        </p:txBody>
      </p:sp>
      <p:sp>
        <p:nvSpPr>
          <p:cNvPr id="6" name="Shape 1082"/>
          <p:cNvSpPr txBox="1">
            <a:spLocks noGrp="1"/>
          </p:cNvSpPr>
          <p:nvPr>
            <p:ph type="title"/>
          </p:nvPr>
        </p:nvSpPr>
        <p:spPr>
          <a:xfrm>
            <a:off x="468143" y="301557"/>
            <a:ext cx="7886700" cy="1361566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0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Hydrangea </a:t>
            </a:r>
            <a:r>
              <a:rPr lang="en-US" sz="40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macrophylla</a:t>
            </a:r>
            <a:r>
              <a:rPr lang="en-US" sz="40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– Hydrangea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8" name="Shape 1088" descr="https://s3.amazonaws.com/classconnection/773/flashcards/3621773/jpg/60_hoya_carnosa_cv___wax_plant-14D0967D67737BB1D2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34252" y="2661866"/>
            <a:ext cx="3759199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9" name="Shape 1089" descr="https://encrypted-tbn3.gstatic.com/images?q=tbn:ANd9GcR0_0WUEIpqNkwjr7_M_olgqqFJ-nxct85sQFG54OkwrPJdaf-B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01011" y="1442936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0" name="Shape 1090" descr="https://classconnection.s3.amazonaws.com/773/flashcards/3621773/jpg/60_hoya_carnosa_cv___wax_plant-145139D4E25484D6BC0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3628417" y="3885407"/>
            <a:ext cx="3397250" cy="2547937"/>
          </a:xfrm>
          <a:prstGeom prst="rect">
            <a:avLst/>
          </a:prstGeom>
          <a:noFill/>
          <a:ln>
            <a:noFill/>
          </a:ln>
        </p:spPr>
      </p:pic>
      <p:sp>
        <p:nvSpPr>
          <p:cNvPr id="1091" name="Shape 109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65</a:t>
            </a:fld>
            <a:endParaRPr lang="en-US"/>
          </a:p>
        </p:txBody>
      </p:sp>
      <p:sp>
        <p:nvSpPr>
          <p:cNvPr id="6" name="Shape 1096"/>
          <p:cNvSpPr txBox="1">
            <a:spLocks noGrp="1"/>
          </p:cNvSpPr>
          <p:nvPr>
            <p:ph type="title"/>
          </p:nvPr>
        </p:nvSpPr>
        <p:spPr>
          <a:xfrm>
            <a:off x="463279" y="117373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50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Hoya </a:t>
            </a:r>
            <a:r>
              <a:rPr lang="en-US" sz="50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carnosa</a:t>
            </a:r>
            <a:r>
              <a:rPr lang="en-US" sz="50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cv. – Wax Plant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2" name="Shape 1102" descr="http://bugwoodcloud.org/images/768x512/550502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1600" y="1828800"/>
            <a:ext cx="7315200" cy="487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Shape 1103" descr="http://www.flower-dictionary.com/images/uploads/flowers/8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0" y="1219200"/>
            <a:ext cx="2381249" cy="2543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04" name="Shape 110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66</a:t>
            </a:fld>
            <a:endParaRPr lang="en-US"/>
          </a:p>
        </p:txBody>
      </p:sp>
      <p:sp>
        <p:nvSpPr>
          <p:cNvPr id="5" name="Shape 1109"/>
          <p:cNvSpPr txBox="1">
            <a:spLocks noGrp="1"/>
          </p:cNvSpPr>
          <p:nvPr>
            <p:ph type="title"/>
          </p:nvPr>
        </p:nvSpPr>
        <p:spPr>
          <a:xfrm>
            <a:off x="4325566" y="381000"/>
            <a:ext cx="3758119" cy="11430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Iris spp. – Iris</a:t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Shape 111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67</a:t>
            </a:fld>
            <a:endParaRPr lang="en-US"/>
          </a:p>
        </p:txBody>
      </p:sp>
      <p:pic>
        <p:nvPicPr>
          <p:cNvPr id="1116" name="Shape 1116" descr="http://bugwoodcloud.org/images/384x256/547850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650" y="2194720"/>
            <a:ext cx="2209799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Shape 1117" descr="https://encrypted-tbn1.gstatic.com/images?q=tbn:ANd9GcThCBi6anhI0dQ6f2TM1Lyjt0-pZ7ZE2FIdiVFje7ktDz21_wU-7Q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28298" y="2590801"/>
            <a:ext cx="2286000" cy="20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Shape 1118" descr="https://s3.amazonaws.com/classconnection/773/flashcards/3621773/jpg/58_helianthus_annuus_cv___sunflower-14BDDA677435830B6C2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2590800" y="3124201"/>
            <a:ext cx="4267198" cy="32003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112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2115427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Helianthus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annuus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cv. – Sunflower</a:t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0" name="Shape 1130" descr="http://www.giftsflorist2000.com/catalog/images/cutflowers-HypericumBerrie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3740" y="2133600"/>
            <a:ext cx="2857499" cy="2809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Shape 1131" descr="https://s3.amazonaws.com/classconnection/773/flashcards/3621773/jpg/63_hypericum_spp___hypericum_berries-14BDDA7014F711EE5C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4952999" y="2895600"/>
            <a:ext cx="3657598" cy="2743199"/>
          </a:xfrm>
          <a:prstGeom prst="rect">
            <a:avLst/>
          </a:prstGeom>
          <a:noFill/>
          <a:ln>
            <a:noFill/>
          </a:ln>
        </p:spPr>
      </p:pic>
      <p:sp>
        <p:nvSpPr>
          <p:cNvPr id="1132" name="Shape 113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68</a:t>
            </a:fld>
            <a:endParaRPr lang="en-US"/>
          </a:p>
        </p:txBody>
      </p:sp>
      <p:sp>
        <p:nvSpPr>
          <p:cNvPr id="5" name="Shape 1137"/>
          <p:cNvSpPr txBox="1">
            <a:spLocks noGrp="1"/>
          </p:cNvSpPr>
          <p:nvPr>
            <p:ph type="title"/>
          </p:nvPr>
        </p:nvSpPr>
        <p:spPr>
          <a:xfrm>
            <a:off x="628650" y="496110"/>
            <a:ext cx="7886700" cy="2071992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Hypericum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spp. –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Hypericum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Berries</a:t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3" name="Shape 1143" descr="https://upload.wikimedia.org/wikipedia/commons/6/67/Kalanchoe.blossfeldian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0379" y="2503251"/>
            <a:ext cx="3333750" cy="325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Shape 1144" descr="https://s-media-cache-ak0.pinimg.com/236x/9f/b3/f1/9fb3f1d3d8741352c5c2485cdf5053ae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04753" y="2673485"/>
            <a:ext cx="2247900" cy="2419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45" name="Shape 114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69</a:t>
            </a:fld>
            <a:endParaRPr lang="en-US"/>
          </a:p>
        </p:txBody>
      </p:sp>
      <p:sp>
        <p:nvSpPr>
          <p:cNvPr id="5" name="Shape 1150"/>
          <p:cNvSpPr txBox="1">
            <a:spLocks noGrp="1"/>
          </p:cNvSpPr>
          <p:nvPr>
            <p:ph type="title"/>
          </p:nvPr>
        </p:nvSpPr>
        <p:spPr>
          <a:xfrm>
            <a:off x="628650" y="554476"/>
            <a:ext cx="7886700" cy="1857984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Kalanchoe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blossfeldiana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cv. –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Kalanchoe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Shape 220" descr="Image result for ammi maju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974" y="333375"/>
            <a:ext cx="2838450" cy="428625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Shape 221" descr="Image result for ammi majus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222" name="Shape 222" descr="Image result for ammi maju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8200" y="333375"/>
            <a:ext cx="3619500" cy="378142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Shape 22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 lang="en-US"/>
          </a:p>
        </p:txBody>
      </p:sp>
      <p:sp>
        <p:nvSpPr>
          <p:cNvPr id="6" name="Shape 228"/>
          <p:cNvSpPr txBox="1">
            <a:spLocks noGrp="1"/>
          </p:cNvSpPr>
          <p:nvPr>
            <p:ph type="title"/>
          </p:nvPr>
        </p:nvSpPr>
        <p:spPr>
          <a:xfrm>
            <a:off x="460374" y="5213351"/>
            <a:ext cx="8305799" cy="11430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Ammi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majus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– Queen’s Anne’s Lace,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Laceflower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" name="Shape 1156" descr="https://encrypted-tbn3.gstatic.com/images?q=tbn:ANd9GcSU6w4jO8vPeG5_Ou8Chc_SvtCaSrOfJNxTJYeGDMNBG4XItOrpdw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6400" y="1371600"/>
            <a:ext cx="1743075" cy="261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7" name="Shape 1157" descr="data:image/jpeg;base64,/9j/4AAQSkZJRgABAQAAAQABAAD/2wCEAAkGBxQTEhUUExQVFhQXGB0aFxgYGB4gHhwbIB0aHBweHxwbHCggHRwlHBwaIjEhJSkrLi4uGh8zODMsNygtLisBCgoKDg0OGxAQGywkICUvNyw0LCwsLCwsLCw0LDQsLCwsLCwsLCwsLCwsLCwsLCwsLCwsLCwsLCwsLCwsLCwsLP/AABEIAPwAyAMBIgACEQEDEQH/xAAbAAACAgMBAAAAAAAAAAAAAAAEBQMGAAIHAf/EAD0QAAECBAQEBAUCBQQCAgMAAAECEQADITEEEkFRBSJhcQYTgZEyQqGxwdHwFFJy4fEHI2KSM4KTohUWJP/EABkBAAMBAQEAAAAAAAAAAAAAAAECAwQABf/EACgRAAICAgICAQMFAQEAAAAAAAABAhEDIRIxIkEEMlFhEyNCcYEzFP/aAAwDAQACEQMRAD8ATY3hsnGEIB8vEEHKT8JytyqHymtwN6GKLxDBzJcwypiShYLEH2fqOooYZDxDiEElKwKuzUf0vG/H5pxKRiCSFhKUqTs1iDsfoYlFNaYkVxBkcNMsOVtSCuD4WapjmyhRvCZWJUpsxcDSHiyuagJkpLBuYadzYephmCSZ74hSZaghagoEesLcFOEtaVy1ZVpqCbQcvh3mzAZ07Mq2WWxP/dTIH1hnguFkJLYdKHDomL52qWdKqVGrDQ2pAvR1JLbNsdxidjZKZYQRXnX8nqo0AhhxHgeGyykgJ5BlK0JIMwsKkgAEuCb+sD4eQoLSta1LWgul7A9EigEM8diwsJ3eo9DCSdLRFzS+kRL4PIQFLRmURpNVlT6Za+pUIDmY5aFsEIQpNGCA4P8AUXWPeHjhlpLMpJFe0AqCSASAaUJrYN7R0XfYyyWh74blgFSs8wpWkllKcMal6VOZ6/5g7E4dJGVSUkbEBvtCLg2LCSEaPT1uPW8WDFL+HZrwfwyTbsqvFeAodgSlwSgCoJ1HQs5bWK1OkFBYx0DiUjzJbOxBCgRoR+29YS49MuejM45SHUNRY+zg+8NGTRSM2MuCL8/CETFOAcig5FQxB7tEkrCIk8yCygxS4cAj2JBsQ9RCrg0lIBTLXmSS57tT6QXiyTqafaFl3oRtp6HCVTPLRMIAKgfhLihZwbsRWvUaQBM4XKnL8wAonC7MytiRv1Hq8MfCM0TZa8Mo1HNLJ2JsOyi5/qMEScMCtjyrtWx6QJQdeIj09FP45gQSxDFN2hBhkrlqeuTYRc/EWFZWZ2KqHqRb6faKxjClBqTWOxO40ysJWqJ8PjUF2FdCdILRMzXtuITFKM3XeH+DkIYM43fWBOlsLoT8RwiszA6ROnBOgFJqIYYzEoSW9o0w81GUixgcpUG2A4drMxjyD8JgUklTvGQXOI9orIwhExIKS6rAB4PMhKCsTZoSFJYITzKdwXIsLb6wXxbHFKAHyvQhO3U3PvCNZSSMyRU/EkModaUV2P0iu2GLsxWKkS6S5Ocj5pxzf/QMn3iycMlzcTLSJ7GWflyhOUHUEVB1H1eFn/6mpQzJmBRJdspAKe7kv0aLjhZOQAW0/wAQlp9C5MldAeA8NYeUxUVlQ+YqP2FPpBmIkhAVlLi4B0rEsxTlt+sEZAUlxcGGSTTsg5NiVExxUdne0Rj4g6XDhw5DjURYeD+FcTPZTJloYkFVM1hTVmtTeBOJ8PMlflqUkqo2UuC/aFa0Fxa2V7ioKFqlpqDUE6g2gYBpYu40+5hv4nw2TyyGdsp9Kj6kwhw89yUE1P7+0FIZLRoJxFQai0XHA44TJaTuK9DCPhHB0zXVMUUpFgnVr9h6vBfB5I80yQbFwTtrrexaDOEqTQ88MnFP7jKbMCZa1khkpJ/QdyaesULhmL8tWVXwqorod46JxLASZqfLClBg+YGgNhmAuzdLRzPi2F8maqXmzZTfuAfzFP03FbK/+eUF5DjDcQ/hphLOhVFj8j60hx/HyptZanLVSaKbWmu9NoqMqdmQUm4FOo/tAshSwpJQ+Z6d4Rxsk8d/2XvgxIny1JJBCgX6a/TSLbLxiJxCk8qqON21G4pFYwWCUDVkkhyBYamu3SGEuQlIzeY5ehH2hodNCxx8rs38ScOM2Yg+YEor/wBopnF8NlUZaiFdRpFi8U8QWkSyAWIL0djRoqy5pUrMbkVhdDJJR/JFKwzAatDYzaAmwo0LFnL2iSbP5RqXhWrB2STp6hUgV3jJU8k5oGmA99hDLg+CeWSu+kB1FWwk2HU+pG8ZG0xIl3LmMhKvobQgnzDMSyUlQ1MTcLw6EjMo81mifgc5SEkKA8s6x5isGCc6FAtpFr9Ab9Ft4PMzSpSyGd0+xIH0EM5uDK2KBfY19BeE3hlYXhperTFg+5/UQ24vjFEgDMzucrAhIFADRiS1QdIbHi5WPhwLI3foX4l0FiGKTb7xLI4okYqVIDFZZTGxD2fdgS0bYoCcErQTWhB0bdjcRXcTIEviuHKiAOUuro497QHGrROWJRyOJ03xKlRyqly1rVLUkpKScssGhSEJbMCEs1fiFoR8b4UsY4KWZYSoZ0pTcAMACGu9fQwfjcQDPQhc3FS1lYUMjCWpI+FnGv4MR+IsH5c4zSXWpLXrloz6Av8AmAl7DkfiUvx1PAVLloAcCrbWA+/tFbmMkIVqomsE8YxeeapXoO3+X94ExE9KkAj5fvHAj0WjAFSpAEsqBKzUKAGYAGoZ1O1thpAczFpGLlF6uM1aBxXoP73gzATv/wCeV5hU6lOkAUB0cq1c2+7QuxpMvGS1GgcFwdQDSgoHvfWNDVRRukqhH/CxT1kLuL7V7X2iteIZeHlTTmQVKVzH119YtHEE85LMpiRe2t7H0j2d4Zl4gJmTgQMoYIUbsbmhLUp/eK5Fa0Uzx5qkUQYzDiolGPZXFZKSCJZcWiLxLgBh8QtCUqEt3llT1ToXN4TExlejDwR0ThfFJU5BIoq6hr2iHOmXmIzFIqncRXPCkgrmsAe7Ui28SKDLX5aCkyiylHXTU77e0dTex0nto34dxZKzlXc7wJxfhwUtIlgAm8Q+H8D5hzrsC4G/WD+MYoyUpUhLm1dozdSqJlk6l4gc3w46GMwv2hTxDhy5TPUbwywniSuWawO7QTieIJnNKlpzrVS1PrDLndHLndCaVOCSFM9IPRjFFiQwEa47gM2WBMbMkaJehe1u0Kzi1KP8pFIaUPuUcHF7GE+ZnXd48gbCpIU7xkdVaHSVEmEBlIyzRymxiuzpxQolBYP9Ie8UwWIwycs8PLVQKBcPCTFSAUgp1hkgRVPYw8L8fMmYEK/8S1Of+JNH7WeLtxzD51y5gnZWqkXSTW1WPYRy0NtX3+msdTCkeXh6ZiEgpSEgs4bZmZxTftF8K2zVgiuTYr43ilrwmYEpmImXQSkA1ckEgqGjVvCnw/POJ4ph1YkJNR0HKCU0/qq0O+IEKw6xNCk8tw1T0Bv+sV3wngRMnySqoC0lhcsX9ai0dlVSTB8hJSs7Zx3iKkFCQgKQs5Zg+YI3FQBFb8SlOJSsyOVeYoWD0F3qHNA0NvEamGd2BA+KjejRS+DYzNMmnzCVGYSWHKQEpDi/TXR47hZ0MMJJWT+GvC+HmSJi8Qo5wopCUkEp+JILAkGrlj/KGNC9f8Z+GUYMplS5hmBYCszNsDfqCbn4hZov3hiZPUiYnPITLTNJQpwVpc1SpIGqs6gx6aQj8d4FLInJXMWFF1qUSU61SGYAtoddzWTVOiMlQvTN8qVLBBKVHL8LZR0fr77w28KYQ/x4UmSVIQlQYswVlLZjo9f24hN5ifJllXOlmcj4a3D9WY600iz+FpgMyajPNqjKUu1Of4VG5vUWYdY0ZF4mrKvFBXiGXmljECWUOSF1DUBBF6AN6n0gPFYjLh0HNkDO9HPZ7k7XhzjZShg/KmIKlBmEsPQF8poa0YgbmovCDEq/2kZU1ADFQNNK1Pt6QcTbjsOFuSEv+oEozMOiYkgsQ/LzEb5tBW0MvAPgNGIw6Z0wpAWOXKxILtzOPpQg0gDj0yZ5aBLCCXZbvR9RRrv19o6R4bSZeDQJactKEmj6q0o9bxLJG5Mz5l5uxXP8FnDylLlLByucuUCmldaRVeFTy6RNAExb0BopI+ZvWvYR08KXkOZPNl5ggm5qQk0PY09I5hgElM6ZlOd5nMDTIGYB66Af/btD41qiuB+LSBcXJUFummUUa0N+HcE/jJK+YJKWoevoW2foY1nIGZXdod+HJpk4aatyGVykB6HK7B4ww3Kn6POilypiPxr4Dkow6J2GLlHxFR+MM7ubnZtyOqax4RllczMFBOUOAQ5J2rZt+w1jovE0p/hzlcpSQylfM5BdLlx8XtajmKocLJQiZMXSmlGGppv1i8frSNON3kSCsLiFzBOSZqjRi6aB7jYmn1imcVwEyWoEh82sXGRMmJlzFKCCnKGah6uK/SFHGceFSeWooR/aK5YrsrnVsT4eUWrHkaSpxN4yM+zPssHiHzcXI8qUkEA5nJ0G3WKNLlKCihQIIuDHRMHiZUlIEtkvrFc47w9eIxGeUwoxO8M9Hcl0VWbK5uW8dOxDmTLKB5s1hUkWapURY9rmKcPDs1NQoZotfC5q1YRIoJiTkIqA4sTvRiW3i3x5Jto0/GmnKkyKbJXMlThnZ0lQysSNSm42ZibH0CTwWopxMpKjlQDU1B1oGBLmzRZMDlYgs+UhiqhAGvb8iKxWVikSyAoeYkFrGo3G0NnXTD8tdHV/FkzMjlANLH+8UPDIyBCTkyh1ZEAuFO4PxGl4vXHQ8sKty+/dj9opicMUzFK5U5mYMXYakkXv2iiVorh3FFr4HLV5cxYlIXZQUqnLUKSd7OL3Pci+LZKp+AISpISjmUm2UgDlHQB9IceH8Pmw4NiWd1ctC9h06fiBuOCXOw8xM0GtORwklqZS29HjPNeTM2T6mUGViJhw8tSwMoHw8zlNCNakkChDCkWHw1JEyfKUla05UkgAnLsQWDG9idXvFclzhJlIZ8xLOoGpFHJctuz+0W/w2rJJMwZQFjlUNdw3oDF3uNGmrhSG2MkJXInJUKM2QAgbFyCHdgaHQRWcecqAklqZRqo0IZibM8WbCYpM2WoAk0I5RWj0Y/usV3FSwlPMGYEMWJ3Gm7MIGNVoGJcW4ivH4ZU3DHKMqwQS1QN7hx37R0DwtPz4FOY1ZjlTqGFgBX0tcmpNIOJdCgoAPv8Ai7/iLv4WmKOERlSlyGYUDWBNTVqxOb8iGd+bD+HYnlGVC5Yy0CwaejkkW7uI51LCDjJoTlSsTKqFCQz6AOHDB6t6R0HDLUEELmlS8ozUFDr8per3cRzzEYpC8SokIVlWHypZlE3cWoB3+zYxsHsJx88JKyqjEvXaLHwPFlGCTMzywhQK1PVOUvpcm3S/SObeOuInOZaVAg1UXf0PbrF/wGFRMwkmXLleYkBBGcsQzHKSwc2FdN9c0YVJszRg022T8dUDh+Z1MwQfhB0Cm3DkNaK0tREmqXBNRSwr9doZ/wCo+ZWCzJIGRQOUHb4qljysSw9doryH8iU63J5gW1NQK1YH7RfHHzv8F8ELycvwS4WQlWGmCUopCixSqp7VNP7xWp06XKdJckCxi1zFKGH5wMxU9LD821itcawOdPmJum/aJ5/qonnf7lC7AS852G0ZBeAAF49hGFULU4giTmdlu3rF84MZkvC+cgJVMUkgcp3b8e0U3GYVKqWBrF14fOBwsoqCgEsAzizAEObadYpiipMOBRcgjFSMyM+TIsnmHfpYRphE5QaC+v7/AHWNMMsgLclRa5qX6Ut76wKjiwBqg7E7e0CX7eVS9Ay/t5lJBPBMF5s1QloGYFjZ7GmugV3baxfjDwciVKE+Wo+dLUFqYBt3KS4JDGgq+8F+CsgXNmlC87UUDQhXajltaskdYbzVTpkmf5csyc4dJWxU/wDMQaAUtFcs+Wl0Uyz5M8xpE3DpLmqHDtcjVqexikLJSo0YNet6UNWA/vpD/wAPyArDSSplqVmolRYEbCyQMrd3OsIMXJyhbpUhILc5ZmCnIBtTV66CHxO0U+O9Fq8O4hXkrSQClILlQ+EWAZ+Ynp+WjSbihLkKEmYJkpPLYOlzUVZ9AzRVuC4uYibI8uagJKl/+QGoY0DEl7EGzgPtDviiZS0zGJEwsVHqC5p/7CJTi23Qs8bbbRW8biAUhOXlJZZOlL97RYcKgIwssJdQABB2NKgFqh3bprFcxkr/AGlZlsDemn3hyqYkYaSkDzEZQxDh00qx+ztD4ZKUUHBPlFfgY8JWFylJSt1FJ5hu19CK6Uj3gfh2biZGfMJbEhOYuXYB6ENV+sAcJxAUVGY2RQZXKaA0cjQu+xDesdE81LJSmWSEBLEUcMQLGtvtBlJro7JNxejkPE8NOkHyJrhZL6sQ5NHq3vF74ekSsKnzJyhlIq5fowd7UbYPAX+pyQU4WZUFM3K39SSbvS2n+I+C4lK8POCZYmq+FSQCVDlNyAQ9XAZ23eM8pbM0pcp/4WXiWJyyiuWAuzHMzvq+U1sbRy9HED5zoSWJKlJGj2vctd9usXPiGNlTOHsFGUEslKVkHmRQAZgSocptUgH05zIlEzeWYlyp8ujUHN07xfHI0YPY+GAw05f8QtLqcZkkOKNTJUPv3MWdONE1GRJVmIZAQrLzAFv0aK4cOlKClDJ5noWarm+8ToxeWQsTCpBI+JAAL/KxehcXg0nG6HaThdBvFOK8suSxE+hmISnMAArmJTqLsRqIWcXWczMD0bd+la/usD4rzJmLlKnAiWhDywWKuYByT8RdTqA00aPMTMClEilWqNdq1PfvHYNqwfH6bG+FwOaQEZqXqATruHHfvA+P4dL8tSpQWzOQdtSNYJxSCEoCSQQAQQQx+n3MCyVKXKmJKlsTXMCB2G4jssE7bOyQg4ttbKfMl1GQx7EuLkLlkpZwLGMjKjHoKmyWwgURzi2kMOCkqktdQVQC+9DeF+MzzGC1OkWaHPhVaBnS5zmo6Aa30imJrlobDNc1RLgVAKytRRLuXrS4DMe20bYrBBKmPv8A5iBeIyrFOhY1HMbhqm+u9I18R8VKPLYAoJZS3qHoAR3h/kwuOvRo+VDlC16HHg2Y0ybzoCUgDYhiS9rV3F1bCHGLwuaXMlzpqVuMwSRTK2UhQSzg1qd+kVfwGgpM0lHmIUo8wAdJaoL1av1HWLZh5kn/AHAlK0EpLlQV3Jfo5oN4lH8me9IofgKfOCMRh5YyuvMucaBCbZRVwolyA+8F8Z5SqZnTMFaIO9VEqc9KM1IG4POR/E4nB5V+VOIKE1GVbM6qBQS1WtaCpWBaaMNLOcfMpJoVApLV6Ev6RTFKpFsUqYNwpLrCl5SkuSLj11oQFDT8MU4pRUQnK+ob2L/u8XnFcLky5IlplJdKDlZhps9DX6xz98s5SDlqTlAFG0qDeKwldloS5WAcQlKKVOQFCopRxow0uIZ8Ykth0O6UBIoH001f1Js0G4OQhebOpilgN/3p/iDlYwKBQ4o+ajZdR0o+m9Ylgi4q2R+LCSi2yr4FQSlSlcwAOVyzEB3BHa7G5joIyzUSlssygkEZXfM6WHKHIHty1cRz+QUy5inLgGhO3/FwX9f1i3+GuLy5yXlKSgBx5a6FRJJFBRNA4bQ2DR03sOZ2xX/qZiWwsv8A3XHmBVQC7Wq7jK9+rG7xXP8ATfjU0DES5TKmLIUj+Y3cAG4F70fV4beNkDF4eXLRLEudmBmBQqgat3IbrSF3h/gCcMJmTMta0pQVKoiWCoArLBwQSC/Q0iE5Iz3G69hfFeIzFSZUuZKAT8aJhuaEEA+rl9xB/gvhMlaJs7ES5SyFKyElmDAF+hDhn+8KJuBSyQqeFmoo+VI5mZ7uwqN4b+Dp01KZ0tEmxopQZKyX6MaACh1MdCQIS2w/xXwuUuSZg5SoglFSBaxHWEKcT/tfEoKBCQo8tSGY0Is7+sWfi+HUnCDMaoLqAIIe7MBUAUa7AaxWFT0qllKlJBGiqZiCKPrTpGuP/PZsUrxs9UhKSQAE6DmzNo+Y33frCzBzApQAY1IvYWbqP1hnjUB1qZNjrQUP0hL4WQCtxysSSKMa6G5HU3iPxZ9oh8Wbplo4nNCMqXNRygnRrD2cCBOH4omWuYlKm1Buerdo045iyZlMoADubUv9D0gzhpPlku7kBmNr6xom/FsvkdYivT+JpVMLMzRkTL4YkrWogVNGjI864nltokXKSbOIl4fL8teZjtSA5GNzgFJcdIMQW5iT/SDCpyi7OTcXZtxFaUqzPzNTXufZgf29a8RrmzWGWYoBiCDR3NcrVtqdodcTxDpSnKCC+zCmtrdIX8DxAUjmUcx+mv51jbly3C0b55bx8kMPBi8QZqfICUpUxmZk2Id3UQ9nYFvV46BisXNRl/2lKVdSgzACjM7uXcUOtYoMjD5pqHmGXzB5iGcA3D7HvsdIcY/iU5OIAlTlrk2Soppnyktys4pGdTVEIStFdxXEVIxKMXhQ3mDKvOK3cvsaNFp8O4mUcUkypaw5dSz/ADEiuUUAd9NdIp3BcQVCYCASJhUBoQFVubON4ufCUo/iErAIUFAZgoFIWq5QlIsKABVGJ1ZhF+dHQe6LhiZozLPlgiynNWGrda/S8c2x03NPUSnKHoGIJ6mzHo0XvGyZYWpQzpmKfnW4SSAafy6H0G0cvnYoCZUglndBLdnZvqbe2qHTNOF0myxYTGHKpksdbfswHw9edQKSosVB6jNUEmtxoO0QYKc6FFgS72f3A0j3CSuZymxYDLcUNq16A94ri+lFcC/bRmKU61ZlIl3NXZxbR/8AEB+G8VkQwxBSUEqlBKAStTFIU5NKMkhiWItr7NSxqXCyuoVmNwKlmKm7jSse+HSgJUlM0IlrYF0OsgKUwo1i2ojFlnbZlnO2x2cbMXPmCalImy0pCgGcuMwJahNW9IlxaVKkzMqFMACohTMNafMGcEbGE658wzFNLAUgeWTVJ5W+JJ1Y32AEE4ybMmSEhSEhZUHKX3+UkChsR27xB9mb+ZLjcLLKUABIdANC4Bd2NKbG+7w28M4YJQsrmqKSW8oaV5Wrdnel4TrKUoCFMhSKGrkkEu/XtFi8MoPlZpUuXqM5BDsXqbM/tXeHxd0GD8mb8QlTP4NYkAAZnSJhYpF+bMH6+oii46aMssq5VPUHajlwLN946DiMUtWFmzJxlBnA5mS4cVVmSzml45viCohAVleu9e240eNLnUKLynWOhxi56fL0Zja1A/tSE/hnDHKoqBBsDqRt6Q64dg0ypJE3mCn5RUMQ2j0Y/u8eqlgKCUgZTUaEW/xE3CWODkI8c8eNy+4sx4UmYlJTys9S/egHaHGGWE4egZz+v4eFXieQolCUEEqoXAdql3NAzH3g3D8MORGYsUJan50hpZ4vGPkyqWKvZg+8ZBODkpq5rtGRjswpFZRJMtyknMRQaDrBWHxFKqdWsE/wxOhhUrhp8wqqk9QWimn2UTXsNnpCgMwo7g9ev6GAeGhBMyUtASCSSS+gBDvUalrVgrELSkUXVmLPAuBWkrVLZwsAnNUsCemrw0fpKJ1FoZysCU0QSQNDcesNZ2IkhSEozMUqUoEkJTMYJCgNaA31Ihcp0BRSOZNHfUtm9aN6QYFSpoGSWoTGFMzJ+E5lF6guxYFok79iwYNOwiTPMxJCQBlUGu/7HvEonGWorkoaYkuhUxIPw1PS5dxsPXSYvnvy5YGw8y/OfhJvUXJB6GhpHRvsWLLBxbG5pBE6b5qlShMQtDgIJTZrE5utHeKHw4qJII5RR2vUxdOKKUqSRMASVJTMTLQWSlZYEKS12HwjeKVhEutThi9wC1/x+sXjK0zTepDfhc0pEwamw3611HpEylZSVZkpUxyvanvU6kkxpLCkhRBSQddrQBiJwyFSiA4ZmZjbSo9d414ZeFmj48rxhGCmqUlJKgouaE0FHIAsUkBqdtBE/DpymyKKakjMr5Q7pIIttSAsFKypSAQQqz6i12tX3MT4eUElgCcqiD3H4eMM9tmKT8gxXFVMpSmKgQObRhd9e/baI1cSzSlozDMVB6A0vykVSQbxrMylXKkB2oVE1p9P0gZPzcpCioBKgzMxzPQly419IFIVJXYymyAtyskkABJtQClHLbXMNPDikCVNSqeZbPyggergZnq14Tpws4B77UP+DCrDZf4hYnS3mqDIVLVRK/5iN8tGNOkGL7Gx25NnR8NjMPh8HmC1GWt2LF8xeim9mbTWKPhMESuWxSQQWt8rbAD2hh4g4gkYXyZkpYQpYMlZCSxBGYOamilcwDaPSI8HikqVLIGXICltR33pr1MO5XFUNk0gjFqIIqxSzgEse1a9on//ACCQpCVJuHzd+4pCqbi2mModbEsb3FRfTYww4ihHlpWvKmrZiWq9Ln8RqztPEa/ktPFSAuJLSrES0qNE5i/sG9wfaF/HvES0lUtAKWLE6n9IIkYdMyapbulLEHelfd4mxvCUTDmIBNAfxGBNJqzz20mkyty+LEZnK0lWoMZFkwvApaFlawFIQDykOH/PaMhnkXpWNyj9hbMnzllszdBdoIMx0/PG0qWZUpMxQddczbEwahYIzC14bRJsXjCqNQCfWBSkCYkmi3YB3cH+8PRhiSOv79oV8fJQMgY5TnzC4Irrp20eET3Q0XegiWCEV5lDb9943Z5aUJUwzFaiR8JZrgOxDU3iFZC8oSSlCUghtXG8eoxAKSiruM6kn4hdm3BA94Vhhpkc3MQ9lAggWozft4jn4csk0AUkv3Dv+PeIcOtRAJGUAkNuLa3gwTwtFKi3UE0I6WNYboHTDuJS0qwqfLK6MpCiBmVVKVJJb4Usbaju6PAg85JYn5i2wb6w7xsw+TLzAgk6MBlSGFBZRIc2hLYq0r+ntX7x0eijYZMQcjhQdv8ANqUhQZipoWzZQRU0OWj2peCVTgUKlqFQoZelQPQH9YHkpyhQVRIUCwflcnlP+feLwk1FopibWNobzpjJdkgfKOj/AKi/6wLhgQVDNUnlJ7fvsxj04wKQn+U2JNRVm/pp+2EDYGfnnKGuYUO9j9olWiCQzw5d2SaVfrTYwVNSAUFk1JcMQ1qVuK36Qrw8zKVBxzW/feCiDmBrQPobFqdy/tCtA9hGLWZYSxJzFgEkt0JLFg+rNWFk3iflz0KUGdBSvMkE1a9+YMKjaGMkCckhYAubglJrYtUN7E6iFHEJI/iZQKTyhIUsO6mepb4TRq6NBil0NipPY6466lSf9pYWFliXCCCHyoBFtaFogxKSFjK4OUEkbhnr7/WI+KzSFIZZUEvykBk9qlyQ9WEDqxalNlLKbK7vV6m2xp/aBG6QcltkBnzkqSFEKzKdTkF70BuwA+0WGTknABblvldxSx79Yr+JknzUBRKi70DC9KV/416Wg1kSiVpCish1ZiWbcnUg2AOkVnK4pWUzSuEUMuDJ5VGjqKm6BPKPqPpHi8YsYny0oeUUgqU1idHsd484UtpKWbcn8QBxiRNmoWhKmdgP6dff8Rn7bRntOVDbimK8qUStLklmB3pftWMjRUrMEocZHAmA/wAutbgjQiMg46rYU41sUjGJlSwicQpRsBdjZ40xniCSnIhKUhvickEeoF4UDhylrzqepcdusaSvDy1TVGZRA5n3i3FDKMO2yyfx2UKmIqAOQFze7H/MRYOWJkslRLkOTq9bxBiZyUIQhww0f8R4ieyHrzbbbwlC+jbATFJkhsxIoyTWlh1LNE8pYJDgZyASNajV7kQv4eoVD/Ecyk9XZxuCG9RBeHUkrBCiSqvw0zOTR7bNHSXYf5EZw6zMV3cKJcGmg26DeJsKrmSGABLEPuXP76RDjJ6kqDlktlIGpelQaMHpHmEWQp7gVB66CO9HMOmzlpwxqonMcpAuKZabuQIAkpLqUou16C/9yIYSsWUoQAB89/lDgHW7sA+8AzauEsA9dgAB67wIhNJSUrAUHBFEmpe7g9PtWBZawyqkgqcAsbg7ga6xriZnMm4SC9NgR9TeJEy1Ziz0AcJuKe+p9osuh4/SyYoSAlnoPhFrkk2+0ecNIVMNMrAAkXo2t2b92gP+IUkqUXbM+j33a3vaJ5aSJmYAM4J9i4buRCNaFoKTUElq6nr6MSa01aPJeKUQU5zlVQi2ZrUFIi4hNpl0FB0f81vGmFlBQbMAMtiCz7fesdQvoZ4OcQsO9wHu2lXulr/sQPiwoT8qsodCsoHRQN30Yj1iESymmYyy3K55X7logxT/AMWlaedAoojShDF7WvrAoMVsaYzDMtRQEuakEO7OC7jURAqcFKTMy0AY0arGh7bxLippSo0DFRe1Nrn9mFYxBpQpTqNG0dQuenWBFaOe2MRimmBThLBgDfmOj9APaC503ORL5TnUHNjlfUOws1YHThwsqWkuU5QnswP2UfeNJQUpe5KSwf5Rv1c26Rz2dJ21fobT5yw4VdJLDKAG6CxHWI5M1wCzPp++kCy8URyFDNW5+xiZKgajUwjVEaIOGFRnrWScqwAlG4HznYEuIyJStKDZ5iyKfQDt/eMhZJt6C9ibgfiFKUBM0O1AdtgYi4rxFUxWVKmBplNP7GK/g1oC2mZsh+LKz9w8Wvw9w6Rn80ThMlhxkWkBVRS5/EaJNLZolGMXYHO+ICYlQSbKGoFKdIPnSGSMtgKPqIap4VJWEoCgrKmnMCoB3MEYvAIYqLsJeUbE19CdIT9REXIqkuSDMSpWZiSklO7PXan2hqGJTpUm9wOu/eA54X/DBKgAWzEj5VtVLihcCNsNnWEZWPKKdbkk+9YZ7Gf3NuI4MLfIpLkksSxfsae0DsoBRTRWYAj+YVFul4nxuGzzVAEkn5W6XeA8HLmeaUlJJTUgjRr1sKGBHoYZ4h1ypbFKQpyrMWJYkDuLlu0CYpOWxFqkbf5+0MfIClS3ohKCsnT4yR9dOlIAmKCiuimSjMPcAA9WgRZyIZRGgzKA7OAX948SrKQpFCak1pRwx619ogxEx8pchi7AsBvUfeGGFS6SAr4S4vmsAofY06xQN0gebNcgrygqoNCVexBa9hpWsTSkBBAqTlzEqozgkCl2BB9REM5U3mLqNN2pszuHenptC/hUxRXMXmUWT1u4ofr9YFaOStB6ZqVAKmBgQxa/QJAN3p0iWZOQkHI6mFUFNR1LOFHp9IATNyqzrJzEAAD+Xt1P0jEZkZmqp7uzCvS/6waBQaqaSyS9K5Van106jpEXDpgE8y/5meluxuddBeFxuFo+IGpapgnDSQcUHBZWVYbQkh/Q1pAa0MojHiGI/wBwADMSSWYbsDWgHWB0LSoumpdiSSQ/R/vbpGvGZlQEsHdz3qR7xpw5HIl+VQIZ9ne196wEtArVjPg+KIV5Rszg7GzetolxDJKi+QAMS1ADr0DvABXmWxoE1SNSQXUo7fy+8M8NN86VmbmDhaeooabEVhHrZOfdkZmmWQhazZxTMljqK2rpG0sULKChpo59oVrUlI8oqqAVSnB+H5kg9qtoRsYlw68qFABwQCmuov8AiGo5o8w8xWY2K1fQdPyYyIpmJQDnrzB266joNYyC0Fxv0LJnB5yA7AvcbRNw7hUxChMy5wKMOtNdIsIxIJfSC5U0LDJLHQfiO5M55ZUD4JRSM6kENpyhvV4Z4TGiYgqWQyTQMLWpvCzEolJGVRUe5+n9ogygJdAZL0p9+sI1YnYdiskxGUENWrDWtr+sK8ElkCUg86yc2hCBYdiQTEWNnNzBWVVKxFLnEzUzFFhkIYUflNE93t1hkqQ8Y6C5rquspQwKiCewDb0pEE7FrFAkCUXsQFKI1JNVQPjJhyy9ApNX0NtIEnTmUUrAyvQ1oTqHr3EMloZRLLPmEYd0m4SlIPcq/SAsPzSphamUfVQ/SNeJTqolvaWn3P8AgRIQRhlOAMxF737d4RLX+g6FmHQFOSWCbje/vBEpYKjkPMwLGxFiD3hdiyCaUADDu5L/AHgmWEmYQXBIIpZiCK9OsUGaIMbhyKJcg26VsRoXDdwYlwkzKlalMapT3LE16/oIl4jOWEZk3TRTWOywxqNOmt4HXjylCSlgSfiAGwtS8d2FW0HyMPnIWseXMO9AodieU26doFK052UpquHCq0bmGXvES3CM55iouHNfX730jMOELDKORQsol2qwcG9dbxxyXs2Ekc5uKEMaVFnNaHfQwZNl5p6FpdgsD/1LEE9AaeogSdNVKJQzCg9Kl311rrEvCZhzhROhJb5gBR9rinSBLo7fZmMmvNKagCqVWYszDv8ASPMCaLWWejhtQ7Wvdg0a8QwsxRBTdJc1Arej7dI0EtYCwCQVLb0Z3+o+sd6OVUFykWKzlUQXehZr5bgAt0pEPD+IiVOCnOVRAIAfM9CW0ah9DvESgiQAColycwNSaW6B4P4XhEZvMSoISTTMRQ3Z4NX2K2kmyXjKQhdgWOZDizg/4btsIW8FxQIzrHKhVtzokdLGLnLRLmgodEwNViCPpYwu4b5aMT/DZHQCZkskChCXIBvcPXrCXSEhK1xoX8JxQVPK50qWpKiRQAhIahAso7vX7RkSDDTDiCtASZZVlKAwZOvR7qB/WuQkqY0tMhncOmy0FTHKkAkuCAN77Rgw5ZJJIHxPYudezQxStWQKAUkEOyttNaPSkay5jjKbVFdr+w0h+TJ8mCTJrLzEOWBAVa121iVMx2EulyovX/qzXiDiIJEpCfiZugTSN8bKRJTLYcxBc72P77QQg2IlKGVRZQJIoNQ+msCcUAIQmoJS4pap/SGQwk1SQUq8sKJFdGbm6G4p16Qqn4cpWlUxQKUIBeo1IEFMpHsM48hKTKlpLgBjV3J/NYR4xTKIB1b1/wAwwweNSolS7ZwaVan0tEuEm4dLDy1z1kuKGp/pD/aCtIZeIZikHKtQoSmS3/xn8qMZxublkykC5qX7V+phjxFRUDQgkSsw60f97vFf8Q4gKmHYBh0NYnDdC9yFudx2VWDnzKZKwnmBU9HAYs/1gJKGRmJqS3eNpAMxbAsFGpNgBc9gK+wipRoMlSFElgU5Q4cHKOpIo5gTFhR8uWpncmjMxIY0ozQ0lEibLly0kYcO51UW+JXV9NPsw8W4IIlS5ik5SGTmqSQR7aDt7wL2JyqSRX8ZPCjlcBADBX/LftpGil5MsuhUzrJNK6B+kepSjKpRlkAFgSqqj0DMN9Y9wmHlzk5RNyqHw+aGD7ZxSvUAwR1RAJpCWrR8rvTUN0O3WHWFUAqYA3KhLPobD6E+0KMVg5slxMBDAlxUEXvbTvWGWEn8kxQAz5gH+r12cQH0dLfRtiAyVBRcgkl9K2eJJOISVh65JSph9EwrYOStRPKxA3IcFzrTYxNhcQlM+oAceXvykNWrOdgIDQvHRCZCp3PldKvmJP4b2ERYiaUOlIoaKBFC1mBJLjd4hVjJyZpckrBy5bgto23aHIUJjKUgJW1RT3+0MM7j/QBwjMnzUuUhcsqBTRlJqCPrDjw5xYTJ8vN8YSoPvyK9jCzDzQVqANUuO4IILepjThWDMrESlPTMz9+X8wslpnab2Wzw0kkzAanKCCdWJ/WMjTwbOdYJ1lqDdQoP9jGRmzfURbaYJwuWUy2VMWUJJKQWArYA/ET9I2WHPK1tLD1Nz1gXDrDlHxF6d7fSGWIwYHxlhoI0PQstPZFLmC9Wta59I2xswpl5swTNCnCb00uGdohkSytbsUoHXX8EwywglpSVrZTkVcUAI+r/AGhXSA9C2djioCtrv3PtpCfjjqAuUuBTdrNtq3WLjjOGAqzpDK++nrtCGfOCZiVENkJOXvYtYG8GLT6GxyXaK9hcCEv5xWhJAYAAKOuth7xsvGTJSkLlOlIYp/5Mfm3GjRDPxhmTStfwksWFhoIuUzhUmdKw4SKpFwSNnf1GsM3XZec+NOQLP4jmJWaBUuWuvUH8xV8QsqLa2PeH/FMIV/7SBUpy2sASRbQP9IV4zhU5ACiglqFgSXtZo6NJAi1ZJgeFLnS3QQ4UBlOpbffSGPD+CFKHWAVk2ccurN7fsRP4UzCV5RSoKUsg1AYEipfvaLJNwYWFEKGaWo5v6X1bR3Mc7JTm02hCiahChlIcJDC7qbbUfqIaS8aJiTnDpLJykuA1yR1oIQ+QpE8h+VQJBSDoXHUObGG0pCfNURmD1JNwAOf4tamBJCSSIMVwWTMYpSWSKJqEh3s3a5fpBCOGS1SkqEsKSFDKgUSVdRW1T1LQHiuJglMpMyppSpuf1NTDjCYhJQhI5MrJSCoUe5LXNumm8CVhuSRT8Xgpsta0y1LKBoXLOHHSh+0b4GWlUtQWhRL1yEAvQEVBGnTWLsEgo5BdVKHQ6F6lo8mYRC0EFOXMAXoa6GjNreO5nfqutlIOClzFHJNIPzJWio7lJNrWhUcPmmqSGWrMWbM30AJ+kXOd4flhdHCiaKB5ib22/SHnDOGolWAKz8S2qf0EdzQzzKKK1K4eth5iClViSGfvrbeCFcDQ4XMUEhIYAbHSlAItMyW57hoXY7DqFAKEgf4gciH6jb+wlkeFMPmSpE1ZVdwpOv8A6xPxjw/5iGlqyqvmI2rp11hpw7gqUBRVVR2sB0/WClHKwJbYakaxzk/R0skrtMq3DMKqViAVM8wqIAPwlQJUP+z+gjIdLGZSVFNjR7jSMiWS2xnPlsX4ThsuWrM6EK+Uvq1SxLFniHEuFkLWFN83oKM8aylZ1uoAs4Aqw5ms8SSMIjPa/wC6RRP7jN/cFViASqWlTM1WuCH33p6xPOHIMwCs2mjekRYvBoE2gZkAu53IbtGY5WWZlFlICqvcPasN2d30MZOPAloJIfo311hbxPCImgzE8q+UKuxegbqzRMJA5oJwYYgbGF62henaBMPw+TLSUoQcwUHdy7C4zUBD/WGUnDEMoA7gN0MFYxOUpIuq/wBIV8OxClTJgJomYlvVnhbtWc25bGIIloTMzBlqYkWdi3o6SPURKsDKbNVydNqfmNhhU+XNlVygpIrUE9T2+8Cz3CJkxJKcgokfCdKg19iI5K2F7qhDjVBC0qUtKpZbPX4SDegs2sPv4hMlSVSiShTZswdhoeoYwvxBEyV5i0pJLvSnwv3HoYl4EkHC5TUJJSH20HtT0ikpcVYe0e+IOJoQPOCQyWCWDFYcD+/pEapxWQtJSvPUqNgTlpa/Z7xX5qnnFKuZIRRKqjQCnb7mLhw3CIMtByhs2XKwygZXtDM6SUUhVwjgAw61zJi3mF/kOVjdiR9Yh8TY1SV5EAZ1WUAHYUJ2fSlII4ZiVJmNmJBzBiSQzEtXTpAPDMYqap1ZaLISAAwZjT1gbvYVblbCeG4TEJQ8zEKCATSijRiWJHXrGsyfi5j5ShIBD5gX5jTOoHfYR7PnqMwOfhyqbckm8NROIJmMMx5ejUFNv7wPywN+2LeEieJpVPI5QQgJPLU1IG9PrFjkYneneEPGOdDn5Wag13pUQoTiDlWbUApHKN7A4c9luxnGZSKPnVsmv1sIrUjxgubipaAEolZ6m5IANXNAIVYxZJTLcgLVlJF2qf33gnifhiVKQFJXMc7lO3RMNxSHjjxx+rtk3EfGq1kiVySx8J+Y9TsD0i1cHwhSgKV/5FAFZcmuzmrCOZ8HlhU+SDYzEv8A9hHY5aWgOloHyIqKSiColb0EewYUxkK3FdmZH//Z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158" name="Shape 1158" descr="data:image/jpeg;base64,/9j/4AAQSkZJRgABAQAAAQABAAD/2wCEAAkGBxQTEhUUExQVFhQXGB0aFxgYGB4gHhwbIB0aHBweHxwbHCggHRwlHBwaIjEhJSkrLi4uGh8zODMsNygtLisBCgoKDg0OGxAQGywkICUvNyw0LCwsLCwsLCw0LDQsLCwsLCwsLCwsLCwsLCwsLCwsLCwsLCwsLCwsLCwsLCwsLP/AABEIAPwAyAMBIgACEQEDEQH/xAAbAAACAgMBAAAAAAAAAAAAAAAEBQMGAAIHAf/EAD0QAAECBAQEBAUCBQQCAgMAAAECEQADITEEEkFRBSJhcQYTgZEyQqGxwdHwFFJy4fEHI2KSM4KTohUWJP/EABkBAAMBAQEAAAAAAAAAAAAAAAECAwQABf/EACgRAAICAgICAQMFAQEAAAAAAAABAhEDIRIxIkEEMlFhEyNCcYEzFP/aAAwDAQACEQMRAD8ATY3hsnGEIB8vEEHKT8JytyqHymtwN6GKLxDBzJcwypiShYLEH2fqOooYZDxDiEElKwKuzUf0vG/H5pxKRiCSFhKUqTs1iDsfoYlFNaYkVxBkcNMsOVtSCuD4WapjmyhRvCZWJUpsxcDSHiyuagJkpLBuYadzYephmCSZ74hSZaghagoEesLcFOEtaVy1ZVpqCbQcvh3mzAZ07Mq2WWxP/dTIH1hnguFkJLYdKHDomL52qWdKqVGrDQ2pAvR1JLbNsdxidjZKZYQRXnX8nqo0AhhxHgeGyykgJ5BlK0JIMwsKkgAEuCb+sD4eQoLSta1LWgul7A9EigEM8diwsJ3eo9DCSdLRFzS+kRL4PIQFLRmURpNVlT6Za+pUIDmY5aFsEIQpNGCA4P8AUXWPeHjhlpLMpJFe0AqCSASAaUJrYN7R0XfYyyWh74blgFSs8wpWkllKcMal6VOZ6/5g7E4dJGVSUkbEBvtCLg2LCSEaPT1uPW8WDFL+HZrwfwyTbsqvFeAodgSlwSgCoJ1HQs5bWK1OkFBYx0DiUjzJbOxBCgRoR+29YS49MuejM45SHUNRY+zg+8NGTRSM2MuCL8/CETFOAcig5FQxB7tEkrCIk8yCygxS4cAj2JBsQ9RCrg0lIBTLXmSS57tT6QXiyTqafaFl3oRtp6HCVTPLRMIAKgfhLihZwbsRWvUaQBM4XKnL8wAonC7MytiRv1Hq8MfCM0TZa8Mo1HNLJ2JsOyi5/qMEScMCtjyrtWx6QJQdeIj09FP45gQSxDFN2hBhkrlqeuTYRc/EWFZWZ2KqHqRb6faKxjClBqTWOxO40ysJWqJ8PjUF2FdCdILRMzXtuITFKM3XeH+DkIYM43fWBOlsLoT8RwiszA6ROnBOgFJqIYYzEoSW9o0w81GUixgcpUG2A4drMxjyD8JgUklTvGQXOI9orIwhExIKS6rAB4PMhKCsTZoSFJYITzKdwXIsLb6wXxbHFKAHyvQhO3U3PvCNZSSMyRU/EkModaUV2P0iu2GLsxWKkS6S5Ocj5pxzf/QMn3iycMlzcTLSJ7GWflyhOUHUEVB1H1eFn/6mpQzJmBRJdspAKe7kv0aLjhZOQAW0/wAQlp9C5MldAeA8NYeUxUVlQ+YqP2FPpBmIkhAVlLi4B0rEsxTlt+sEZAUlxcGGSTTsg5NiVExxUdne0Rj4g6XDhw5DjURYeD+FcTPZTJloYkFVM1hTVmtTeBOJ8PMlflqUkqo2UuC/aFa0Fxa2V7ioKFqlpqDUE6g2gYBpYu40+5hv4nw2TyyGdsp9Kj6kwhw89yUE1P7+0FIZLRoJxFQai0XHA44TJaTuK9DCPhHB0zXVMUUpFgnVr9h6vBfB5I80yQbFwTtrrexaDOEqTQ88MnFP7jKbMCZa1khkpJ/QdyaesULhmL8tWVXwqorod46JxLASZqfLClBg+YGgNhmAuzdLRzPi2F8maqXmzZTfuAfzFP03FbK/+eUF5DjDcQ/hphLOhVFj8j60hx/HyptZanLVSaKbWmu9NoqMqdmQUm4FOo/tAshSwpJQ+Z6d4Rxsk8d/2XvgxIny1JJBCgX6a/TSLbLxiJxCk8qqON21G4pFYwWCUDVkkhyBYamu3SGEuQlIzeY5ehH2hodNCxx8rs38ScOM2Yg+YEor/wBopnF8NlUZaiFdRpFi8U8QWkSyAWIL0djRoqy5pUrMbkVhdDJJR/JFKwzAatDYzaAmwo0LFnL2iSbP5RqXhWrB2STp6hUgV3jJU8k5oGmA99hDLg+CeWSu+kB1FWwk2HU+pG8ZG0xIl3LmMhKvobQgnzDMSyUlQ1MTcLw6EjMo81mifgc5SEkKA8s6x5isGCc6FAtpFr9Ab9Ft4PMzSpSyGd0+xIH0EM5uDK2KBfY19BeE3hlYXhperTFg+5/UQ24vjFEgDMzucrAhIFADRiS1QdIbHi5WPhwLI3foX4l0FiGKTb7xLI4okYqVIDFZZTGxD2fdgS0bYoCcErQTWhB0bdjcRXcTIEviuHKiAOUuro497QHGrROWJRyOJ03xKlRyqly1rVLUkpKScssGhSEJbMCEs1fiFoR8b4UsY4KWZYSoZ0pTcAMACGu9fQwfjcQDPQhc3FS1lYUMjCWpI+FnGv4MR+IsH5c4zSXWpLXrloz6Av8AmAl7DkfiUvx1PAVLloAcCrbWA+/tFbmMkIVqomsE8YxeeapXoO3+X94ExE9KkAj5fvHAj0WjAFSpAEsqBKzUKAGYAGoZ1O1thpAczFpGLlF6uM1aBxXoP73gzATv/wCeV5hU6lOkAUB0cq1c2+7QuxpMvGS1GgcFwdQDSgoHvfWNDVRRukqhH/CxT1kLuL7V7X2iteIZeHlTTmQVKVzH119YtHEE85LMpiRe2t7H0j2d4Zl4gJmTgQMoYIUbsbmhLUp/eK5Fa0Uzx5qkUQYzDiolGPZXFZKSCJZcWiLxLgBh8QtCUqEt3llT1ToXN4TExlejDwR0ThfFJU5BIoq6hr2iHOmXmIzFIqncRXPCkgrmsAe7Ui28SKDLX5aCkyiylHXTU77e0dTex0nto34dxZKzlXc7wJxfhwUtIlgAm8Q+H8D5hzrsC4G/WD+MYoyUpUhLm1dozdSqJlk6l4gc3w46GMwv2hTxDhy5TPUbwywniSuWawO7QTieIJnNKlpzrVS1PrDLndHLndCaVOCSFM9IPRjFFiQwEa47gM2WBMbMkaJehe1u0Kzi1KP8pFIaUPuUcHF7GE+ZnXd48gbCpIU7xkdVaHSVEmEBlIyzRymxiuzpxQolBYP9Ie8UwWIwycs8PLVQKBcPCTFSAUgp1hkgRVPYw8L8fMmYEK/8S1Of+JNH7WeLtxzD51y5gnZWqkXSTW1WPYRy0NtX3+msdTCkeXh6ZiEgpSEgs4bZmZxTftF8K2zVgiuTYr43ilrwmYEpmImXQSkA1ckEgqGjVvCnw/POJ4ph1YkJNR0HKCU0/qq0O+IEKw6xNCk8tw1T0Bv+sV3wngRMnySqoC0lhcsX9ai0dlVSTB8hJSs7Zx3iKkFCQgKQs5Zg+YI3FQBFb8SlOJSsyOVeYoWD0F3qHNA0NvEamGd2BA+KjejRS+DYzNMmnzCVGYSWHKQEpDi/TXR47hZ0MMJJWT+GvC+HmSJi8Qo5wopCUkEp+JILAkGrlj/KGNC9f8Z+GUYMplS5hmBYCszNsDfqCbn4hZov3hiZPUiYnPITLTNJQpwVpc1SpIGqs6gx6aQj8d4FLInJXMWFF1qUSU61SGYAtoddzWTVOiMlQvTN8qVLBBKVHL8LZR0fr77w28KYQ/x4UmSVIQlQYswVlLZjo9f24hN5ifJllXOlmcj4a3D9WY600iz+FpgMyajPNqjKUu1Of4VG5vUWYdY0ZF4mrKvFBXiGXmljECWUOSF1DUBBF6AN6n0gPFYjLh0HNkDO9HPZ7k7XhzjZShg/KmIKlBmEsPQF8poa0YgbmovCDEq/2kZU1ADFQNNK1Pt6QcTbjsOFuSEv+oEozMOiYkgsQ/LzEb5tBW0MvAPgNGIw6Z0wpAWOXKxILtzOPpQg0gDj0yZ5aBLCCXZbvR9RRrv19o6R4bSZeDQJactKEmj6q0o9bxLJG5Mz5l5uxXP8FnDylLlLByucuUCmldaRVeFTy6RNAExb0BopI+ZvWvYR08KXkOZPNl5ggm5qQk0PY09I5hgElM6ZlOd5nMDTIGYB66Af/btD41qiuB+LSBcXJUFummUUa0N+HcE/jJK+YJKWoevoW2foY1nIGZXdod+HJpk4aatyGVykB6HK7B4ww3Kn6POilypiPxr4Dkow6J2GLlHxFR+MM7ubnZtyOqax4RllczMFBOUOAQ5J2rZt+w1jovE0p/hzlcpSQylfM5BdLlx8XtajmKocLJQiZMXSmlGGppv1i8frSNON3kSCsLiFzBOSZqjRi6aB7jYmn1imcVwEyWoEh82sXGRMmJlzFKCCnKGah6uK/SFHGceFSeWooR/aK5YrsrnVsT4eUWrHkaSpxN4yM+zPssHiHzcXI8qUkEA5nJ0G3WKNLlKCihQIIuDHRMHiZUlIEtkvrFc47w9eIxGeUwoxO8M9Hcl0VWbK5uW8dOxDmTLKB5s1hUkWapURY9rmKcPDs1NQoZotfC5q1YRIoJiTkIqA4sTvRiW3i3x5Jto0/GmnKkyKbJXMlThnZ0lQysSNSm42ZibH0CTwWopxMpKjlQDU1B1oGBLmzRZMDlYgs+UhiqhAGvb8iKxWVikSyAoeYkFrGo3G0NnXTD8tdHV/FkzMjlANLH+8UPDIyBCTkyh1ZEAuFO4PxGl4vXHQ8sKty+/dj9opicMUzFK5U5mYMXYakkXv2iiVorh3FFr4HLV5cxYlIXZQUqnLUKSd7OL3Pci+LZKp+AISpISjmUm2UgDlHQB9IceH8Pmw4NiWd1ctC9h06fiBuOCXOw8xM0GtORwklqZS29HjPNeTM2T6mUGViJhw8tSwMoHw8zlNCNakkChDCkWHw1JEyfKUla05UkgAnLsQWDG9idXvFclzhJlIZ8xLOoGpFHJctuz+0W/w2rJJMwZQFjlUNdw3oDF3uNGmrhSG2MkJXInJUKM2QAgbFyCHdgaHQRWcecqAklqZRqo0IZibM8WbCYpM2WoAk0I5RWj0Y/usV3FSwlPMGYEMWJ3Gm7MIGNVoGJcW4ivH4ZU3DHKMqwQS1QN7hx37R0DwtPz4FOY1ZjlTqGFgBX0tcmpNIOJdCgoAPv8Ai7/iLv4WmKOERlSlyGYUDWBNTVqxOb8iGd+bD+HYnlGVC5Yy0CwaejkkW7uI51LCDjJoTlSsTKqFCQz6AOHDB6t6R0HDLUEELmlS8ozUFDr8per3cRzzEYpC8SokIVlWHypZlE3cWoB3+zYxsHsJx88JKyqjEvXaLHwPFlGCTMzywhQK1PVOUvpcm3S/SObeOuInOZaVAg1UXf0PbrF/wGFRMwkmXLleYkBBGcsQzHKSwc2FdN9c0YVJszRg022T8dUDh+Z1MwQfhB0Cm3DkNaK0tREmqXBNRSwr9doZ/wCo+ZWCzJIGRQOUHb4qljysSw9doryH8iU63J5gW1NQK1YH7RfHHzv8F8ELycvwS4WQlWGmCUopCixSqp7VNP7xWp06XKdJckCxi1zFKGH5wMxU9LD821itcawOdPmJum/aJ5/qonnf7lC7AS852G0ZBeAAF49hGFULU4giTmdlu3rF84MZkvC+cgJVMUkgcp3b8e0U3GYVKqWBrF14fOBwsoqCgEsAzizAEObadYpiipMOBRcgjFSMyM+TIsnmHfpYRphE5QaC+v7/AHWNMMsgLclRa5qX6Ut76wKjiwBqg7E7e0CX7eVS9Ay/t5lJBPBMF5s1QloGYFjZ7GmugV3baxfjDwciVKE+Wo+dLUFqYBt3KS4JDGgq+8F+CsgXNmlC87UUDQhXajltaskdYbzVTpkmf5csyc4dJWxU/wDMQaAUtFcs+Wl0Uyz5M8xpE3DpLmqHDtcjVqexikLJSo0YNet6UNWA/vpD/wAPyArDSSplqVmolRYEbCyQMrd3OsIMXJyhbpUhILc5ZmCnIBtTV66CHxO0U+O9Fq8O4hXkrSQClILlQ+EWAZ+Ynp+WjSbihLkKEmYJkpPLYOlzUVZ9AzRVuC4uYibI8uagJKl/+QGoY0DEl7EGzgPtDviiZS0zGJEwsVHqC5p/7CJTi23Qs8bbbRW8biAUhOXlJZZOlL97RYcKgIwssJdQABB2NKgFqh3bprFcxkr/AGlZlsDemn3hyqYkYaSkDzEZQxDh00qx+ztD4ZKUUHBPlFfgY8JWFylJSt1FJ5hu19CK6Uj3gfh2biZGfMJbEhOYuXYB6ENV+sAcJxAUVGY2RQZXKaA0cjQu+xDesdE81LJSmWSEBLEUcMQLGtvtBlJro7JNxejkPE8NOkHyJrhZL6sQ5NHq3vF74ekSsKnzJyhlIq5fowd7UbYPAX+pyQU4WZUFM3K39SSbvS2n+I+C4lK8POCZYmq+FSQCVDlNyAQ9XAZ23eM8pbM0pcp/4WXiWJyyiuWAuzHMzvq+U1sbRy9HED5zoSWJKlJGj2vctd9usXPiGNlTOHsFGUEslKVkHmRQAZgSocptUgH05zIlEzeWYlyp8ujUHN07xfHI0YPY+GAw05f8QtLqcZkkOKNTJUPv3MWdONE1GRJVmIZAQrLzAFv0aK4cOlKClDJ5noWarm+8ToxeWQsTCpBI+JAAL/KxehcXg0nG6HaThdBvFOK8suSxE+hmISnMAArmJTqLsRqIWcXWczMD0bd+la/usD4rzJmLlKnAiWhDywWKuYByT8RdTqA00aPMTMClEilWqNdq1PfvHYNqwfH6bG+FwOaQEZqXqATruHHfvA+P4dL8tSpQWzOQdtSNYJxSCEoCSQQAQQQx+n3MCyVKXKmJKlsTXMCB2G4jssE7bOyQg4ttbKfMl1GQx7EuLkLlkpZwLGMjKjHoKmyWwgURzi2kMOCkqktdQVQC+9DeF+MzzGC1OkWaHPhVaBnS5zmo6Aa30imJrlobDNc1RLgVAKytRRLuXrS4DMe20bYrBBKmPv8A5iBeIyrFOhY1HMbhqm+u9I18R8VKPLYAoJZS3qHoAR3h/kwuOvRo+VDlC16HHg2Y0ybzoCUgDYhiS9rV3F1bCHGLwuaXMlzpqVuMwSRTK2UhQSzg1qd+kVfwGgpM0lHmIUo8wAdJaoL1av1HWLZh5kn/AHAlK0EpLlQV3Jfo5oN4lH8me9IofgKfOCMRh5YyuvMucaBCbZRVwolyA+8F8Z5SqZnTMFaIO9VEqc9KM1IG4POR/E4nB5V+VOIKE1GVbM6qBQS1WtaCpWBaaMNLOcfMpJoVApLV6Ev6RTFKpFsUqYNwpLrCl5SkuSLj11oQFDT8MU4pRUQnK+ob2L/u8XnFcLky5IlplJdKDlZhps9DX6xz98s5SDlqTlAFG0qDeKwldloS5WAcQlKKVOQFCopRxow0uIZ8Ykth0O6UBIoH001f1Js0G4OQhebOpilgN/3p/iDlYwKBQ4o+ajZdR0o+m9Ylgi4q2R+LCSi2yr4FQSlSlcwAOVyzEB3BHa7G5joIyzUSlssygkEZXfM6WHKHIHty1cRz+QUy5inLgGhO3/FwX9f1i3+GuLy5yXlKSgBx5a6FRJJFBRNA4bQ2DR03sOZ2xX/qZiWwsv8A3XHmBVQC7Wq7jK9+rG7xXP8ATfjU0DES5TKmLIUj+Y3cAG4F70fV4beNkDF4eXLRLEudmBmBQqgat3IbrSF3h/gCcMJmTMta0pQVKoiWCoArLBwQSC/Q0iE5Iz3G69hfFeIzFSZUuZKAT8aJhuaEEA+rl9xB/gvhMlaJs7ES5SyFKyElmDAF+hDhn+8KJuBSyQqeFmoo+VI5mZ7uwqN4b+Dp01KZ0tEmxopQZKyX6MaACh1MdCQIS2w/xXwuUuSZg5SoglFSBaxHWEKcT/tfEoKBCQo8tSGY0Is7+sWfi+HUnCDMaoLqAIIe7MBUAUa7AaxWFT0qllKlJBGiqZiCKPrTpGuP/PZsUrxs9UhKSQAE6DmzNo+Y33frCzBzApQAY1IvYWbqP1hnjUB1qZNjrQUP0hL4WQCtxysSSKMa6G5HU3iPxZ9oh8Wbplo4nNCMqXNRygnRrD2cCBOH4omWuYlKm1Buerdo045iyZlMoADubUv9D0gzhpPlku7kBmNr6xom/FsvkdYivT+JpVMLMzRkTL4YkrWogVNGjI864nltokXKSbOIl4fL8teZjtSA5GNzgFJcdIMQW5iT/SDCpyi7OTcXZtxFaUqzPzNTXufZgf29a8RrmzWGWYoBiCDR3NcrVtqdodcTxDpSnKCC+zCmtrdIX8DxAUjmUcx+mv51jbly3C0b55bx8kMPBi8QZqfICUpUxmZk2Id3UQ9nYFvV46BisXNRl/2lKVdSgzACjM7uXcUOtYoMjD5pqHmGXzB5iGcA3D7HvsdIcY/iU5OIAlTlrk2Soppnyktys4pGdTVEIStFdxXEVIxKMXhQ3mDKvOK3cvsaNFp8O4mUcUkypaw5dSz/ADEiuUUAd9NdIp3BcQVCYCASJhUBoQFVubON4ufCUo/iErAIUFAZgoFIWq5QlIsKABVGJ1ZhF+dHQe6LhiZozLPlgiynNWGrda/S8c2x03NPUSnKHoGIJ6mzHo0XvGyZYWpQzpmKfnW4SSAafy6H0G0cvnYoCZUglndBLdnZvqbe2qHTNOF0myxYTGHKpksdbfswHw9edQKSosVB6jNUEmtxoO0QYKc6FFgS72f3A0j3CSuZymxYDLcUNq16A94ri+lFcC/bRmKU61ZlIl3NXZxbR/8AEB+G8VkQwxBSUEqlBKAStTFIU5NKMkhiWItr7NSxqXCyuoVmNwKlmKm7jSse+HSgJUlM0IlrYF0OsgKUwo1i2ojFlnbZlnO2x2cbMXPmCalImy0pCgGcuMwJahNW9IlxaVKkzMqFMACohTMNafMGcEbGE658wzFNLAUgeWTVJ5W+JJ1Y32AEE4ybMmSEhSEhZUHKX3+UkChsR27xB9mb+ZLjcLLKUABIdANC4Bd2NKbG+7w28M4YJQsrmqKSW8oaV5Wrdnel4TrKUoCFMhSKGrkkEu/XtFi8MoPlZpUuXqM5BDsXqbM/tXeHxd0GD8mb8QlTP4NYkAAZnSJhYpF+bMH6+oii46aMssq5VPUHajlwLN946DiMUtWFmzJxlBnA5mS4cVVmSzml45viCohAVleu9e240eNLnUKLynWOhxi56fL0Zja1A/tSE/hnDHKoqBBsDqRt6Q64dg0ypJE3mCn5RUMQ2j0Y/u8eqlgKCUgZTUaEW/xE3CWODkI8c8eNy+4sx4UmYlJTys9S/egHaHGGWE4egZz+v4eFXieQolCUEEqoXAdql3NAzH3g3D8MORGYsUJan50hpZ4vGPkyqWKvZg+8ZBODkpq5rtGRjswpFZRJMtyknMRQaDrBWHxFKqdWsE/wxOhhUrhp8wqqk9QWimn2UTXsNnpCgMwo7g9ev6GAeGhBMyUtASCSSS+gBDvUalrVgrELSkUXVmLPAuBWkrVLZwsAnNUsCemrw0fpKJ1FoZysCU0QSQNDcesNZ2IkhSEozMUqUoEkJTMYJCgNaA31Ihcp0BRSOZNHfUtm9aN6QYFSpoGSWoTGFMzJ+E5lF6guxYFok79iwYNOwiTPMxJCQBlUGu/7HvEonGWorkoaYkuhUxIPw1PS5dxsPXSYvnvy5YGw8y/OfhJvUXJB6GhpHRvsWLLBxbG5pBE6b5qlShMQtDgIJTZrE5utHeKHw4qJII5RR2vUxdOKKUqSRMASVJTMTLQWSlZYEKS12HwjeKVhEutThi9wC1/x+sXjK0zTepDfhc0pEwamw3611HpEylZSVZkpUxyvanvU6kkxpLCkhRBSQddrQBiJwyFSiA4ZmZjbSo9d414ZeFmj48rxhGCmqUlJKgouaE0FHIAsUkBqdtBE/DpymyKKakjMr5Q7pIIttSAsFKypSAQQqz6i12tX3MT4eUElgCcqiD3H4eMM9tmKT8gxXFVMpSmKgQObRhd9e/baI1cSzSlozDMVB6A0vykVSQbxrMylXKkB2oVE1p9P0gZPzcpCioBKgzMxzPQly419IFIVJXYymyAtyskkABJtQClHLbXMNPDikCVNSqeZbPyggergZnq14Tpws4B77UP+DCrDZf4hYnS3mqDIVLVRK/5iN8tGNOkGL7Gx25NnR8NjMPh8HmC1GWt2LF8xeim9mbTWKPhMESuWxSQQWt8rbAD2hh4g4gkYXyZkpYQpYMlZCSxBGYOamilcwDaPSI8HikqVLIGXICltR33pr1MO5XFUNk0gjFqIIqxSzgEse1a9on//ACCQpCVJuHzd+4pCqbi2mModbEsb3FRfTYww4ihHlpWvKmrZiWq9Ln8RqztPEa/ktPFSAuJLSrES0qNE5i/sG9wfaF/HvES0lUtAKWLE6n9IIkYdMyapbulLEHelfd4mxvCUTDmIBNAfxGBNJqzz20mkyty+LEZnK0lWoMZFkwvApaFlawFIQDykOH/PaMhnkXpWNyj9hbMnzllszdBdoIMx0/PG0qWZUpMxQddczbEwahYIzC14bRJsXjCqNQCfWBSkCYkmi3YB3cH+8PRhiSOv79oV8fJQMgY5TnzC4Irrp20eET3Q0XegiWCEV5lDb9943Z5aUJUwzFaiR8JZrgOxDU3iFZC8oSSlCUghtXG8eoxAKSiruM6kn4hdm3BA94Vhhpkc3MQ9lAggWozft4jn4csk0AUkv3Dv+PeIcOtRAJGUAkNuLa3gwTwtFKi3UE0I6WNYboHTDuJS0qwqfLK6MpCiBmVVKVJJb4Usbaju6PAg85JYn5i2wb6w7xsw+TLzAgk6MBlSGFBZRIc2hLYq0r+ntX7x0eijYZMQcjhQdv8ANqUhQZipoWzZQRU0OWj2peCVTgUKlqFQoZelQPQH9YHkpyhQVRIUCwflcnlP+feLwk1FopibWNobzpjJdkgfKOj/AKi/6wLhgQVDNUnlJ7fvsxj04wKQn+U2JNRVm/pp+2EDYGfnnKGuYUO9j9olWiCQzw5d2SaVfrTYwVNSAUFk1JcMQ1qVuK36Qrw8zKVBxzW/feCiDmBrQPobFqdy/tCtA9hGLWZYSxJzFgEkt0JLFg+rNWFk3iflz0KUGdBSvMkE1a9+YMKjaGMkCckhYAubglJrYtUN7E6iFHEJI/iZQKTyhIUsO6mepb4TRq6NBil0NipPY6466lSf9pYWFliXCCCHyoBFtaFogxKSFjK4OUEkbhnr7/WI+KzSFIZZUEvykBk9qlyQ9WEDqxalNlLKbK7vV6m2xp/aBG6QcltkBnzkqSFEKzKdTkF70BuwA+0WGTknABblvldxSx79Yr+JknzUBRKi70DC9KV/416Wg1kSiVpCish1ZiWbcnUg2AOkVnK4pWUzSuEUMuDJ5VGjqKm6BPKPqPpHi8YsYny0oeUUgqU1idHsd484UtpKWbcn8QBxiRNmoWhKmdgP6dff8Rn7bRntOVDbimK8qUStLklmB3pftWMjRUrMEocZHAmA/wAutbgjQiMg46rYU41sUjGJlSwicQpRsBdjZ40xniCSnIhKUhvickEeoF4UDhylrzqepcdusaSvDy1TVGZRA5n3i3FDKMO2yyfx2UKmIqAOQFze7H/MRYOWJkslRLkOTq9bxBiZyUIQhww0f8R4ieyHrzbbbwlC+jbATFJkhsxIoyTWlh1LNE8pYJDgZyASNajV7kQv4eoVD/Ecyk9XZxuCG9RBeHUkrBCiSqvw0zOTR7bNHSXYf5EZw6zMV3cKJcGmg26DeJsKrmSGABLEPuXP76RDjJ6kqDlktlIGpelQaMHpHmEWQp7gVB66CO9HMOmzlpwxqonMcpAuKZabuQIAkpLqUou16C/9yIYSsWUoQAB89/lDgHW7sA+8AzauEsA9dgAB67wIhNJSUrAUHBFEmpe7g9PtWBZawyqkgqcAsbg7ga6xriZnMm4SC9NgR9TeJEy1Ziz0AcJuKe+p9osuh4/SyYoSAlnoPhFrkk2+0ecNIVMNMrAAkXo2t2b92gP+IUkqUXbM+j33a3vaJ5aSJmYAM4J9i4buRCNaFoKTUElq6nr6MSa01aPJeKUQU5zlVQi2ZrUFIi4hNpl0FB0f81vGmFlBQbMAMtiCz7fesdQvoZ4OcQsO9wHu2lXulr/sQPiwoT8qsodCsoHRQN30Yj1iESymmYyy3K55X7logxT/AMWlaedAoojShDF7WvrAoMVsaYzDMtRQEuakEO7OC7jURAqcFKTMy0AY0arGh7bxLippSo0DFRe1Nrn9mFYxBpQpTqNG0dQuenWBFaOe2MRimmBThLBgDfmOj9APaC503ORL5TnUHNjlfUOws1YHThwsqWkuU5QnswP2UfeNJQUpe5KSwf5Rv1c26Rz2dJ21fobT5yw4VdJLDKAG6CxHWI5M1wCzPp++kCy8URyFDNW5+xiZKgajUwjVEaIOGFRnrWScqwAlG4HznYEuIyJStKDZ5iyKfQDt/eMhZJt6C9ibgfiFKUBM0O1AdtgYi4rxFUxWVKmBplNP7GK/g1oC2mZsh+LKz9w8Wvw9w6Rn80ThMlhxkWkBVRS5/EaJNLZolGMXYHO+ICYlQSbKGoFKdIPnSGSMtgKPqIap4VJWEoCgrKmnMCoB3MEYvAIYqLsJeUbE19CdIT9REXIqkuSDMSpWZiSklO7PXan2hqGJTpUm9wOu/eA54X/DBKgAWzEj5VtVLihcCNsNnWEZWPKKdbkk+9YZ7Gf3NuI4MLfIpLkksSxfsae0DsoBRTRWYAj+YVFul4nxuGzzVAEkn5W6XeA8HLmeaUlJJTUgjRr1sKGBHoYZ4h1ypbFKQpyrMWJYkDuLlu0CYpOWxFqkbf5+0MfIClS3ohKCsnT4yR9dOlIAmKCiuimSjMPcAA9WgRZyIZRGgzKA7OAX948SrKQpFCak1pRwx619ogxEx8pchi7AsBvUfeGGFS6SAr4S4vmsAofY06xQN0gebNcgrygqoNCVexBa9hpWsTSkBBAqTlzEqozgkCl2BB9REM5U3mLqNN2pszuHenptC/hUxRXMXmUWT1u4ofr9YFaOStB6ZqVAKmBgQxa/QJAN3p0iWZOQkHI6mFUFNR1LOFHp9IATNyqzrJzEAAD+Xt1P0jEZkZmqp7uzCvS/6waBQaqaSyS9K5Van106jpEXDpgE8y/5meluxuddBeFxuFo+IGpapgnDSQcUHBZWVYbQkh/Q1pAa0MojHiGI/wBwADMSSWYbsDWgHWB0LSoumpdiSSQ/R/vbpGvGZlQEsHdz3qR7xpw5HIl+VQIZ9ne196wEtArVjPg+KIV5Rszg7GzetolxDJKi+QAMS1ADr0DvABXmWxoE1SNSQXUo7fy+8M8NN86VmbmDhaeooabEVhHrZOfdkZmmWQhazZxTMljqK2rpG0sULKChpo59oVrUlI8oqqAVSnB+H5kg9qtoRsYlw68qFABwQCmuov8AiGo5o8w8xWY2K1fQdPyYyIpmJQDnrzB266joNYyC0Fxv0LJnB5yA7AvcbRNw7hUxChMy5wKMOtNdIsIxIJfSC5U0LDJLHQfiO5M55ZUD4JRSM6kENpyhvV4Z4TGiYgqWQyTQMLWpvCzEolJGVRUe5+n9ogygJdAZL0p9+sI1YnYdiskxGUENWrDWtr+sK8ElkCUg86yc2hCBYdiQTEWNnNzBWVVKxFLnEzUzFFhkIYUflNE93t1hkqQ8Y6C5rquspQwKiCewDb0pEE7FrFAkCUXsQFKI1JNVQPjJhyy9ApNX0NtIEnTmUUrAyvQ1oTqHr3EMloZRLLPmEYd0m4SlIPcq/SAsPzSphamUfVQ/SNeJTqolvaWn3P8AgRIQRhlOAMxF737d4RLX+g6FmHQFOSWCbje/vBEpYKjkPMwLGxFiD3hdiyCaUADDu5L/AHgmWEmYQXBIIpZiCK9OsUGaIMbhyKJcg26VsRoXDdwYlwkzKlalMapT3LE16/oIl4jOWEZk3TRTWOywxqNOmt4HXjylCSlgSfiAGwtS8d2FW0HyMPnIWseXMO9AodieU26doFK052UpquHCq0bmGXvES3CM55iouHNfX730jMOELDKORQsol2qwcG9dbxxyXs2Ekc5uKEMaVFnNaHfQwZNl5p6FpdgsD/1LEE9AaeogSdNVKJQzCg9Kl311rrEvCZhzhROhJb5gBR9rinSBLo7fZmMmvNKagCqVWYszDv8ASPMCaLWWejhtQ7Wvdg0a8QwsxRBTdJc1Arej7dI0EtYCwCQVLb0Z3+o+sd6OVUFykWKzlUQXehZr5bgAt0pEPD+IiVOCnOVRAIAfM9CW0ah9DvESgiQAColycwNSaW6B4P4XhEZvMSoISTTMRQ3Z4NX2K2kmyXjKQhdgWOZDizg/4btsIW8FxQIzrHKhVtzokdLGLnLRLmgodEwNViCPpYwu4b5aMT/DZHQCZkskChCXIBvcPXrCXSEhK1xoX8JxQVPK50qWpKiRQAhIahAso7vX7RkSDDTDiCtASZZVlKAwZOvR7qB/WuQkqY0tMhncOmy0FTHKkAkuCAN77Rgw5ZJJIHxPYudezQxStWQKAUkEOyttNaPSkay5jjKbVFdr+w0h+TJ8mCTJrLzEOWBAVa121iVMx2EulyovX/qzXiDiIJEpCfiZugTSN8bKRJTLYcxBc72P77QQg2IlKGVRZQJIoNQ+msCcUAIQmoJS4pap/SGQwk1SQUq8sKJFdGbm6G4p16Qqn4cpWlUxQKUIBeo1IEFMpHsM48hKTKlpLgBjV3J/NYR4xTKIB1b1/wAwwweNSolS7ZwaVan0tEuEm4dLDy1z1kuKGp/pD/aCtIZeIZikHKtQoSmS3/xn8qMZxublkykC5qX7V+phjxFRUDQgkSsw60f97vFf8Q4gKmHYBh0NYnDdC9yFudx2VWDnzKZKwnmBU9HAYs/1gJKGRmJqS3eNpAMxbAsFGpNgBc9gK+wipRoMlSFElgU5Q4cHKOpIo5gTFhR8uWpncmjMxIY0ozQ0lEibLly0kYcO51UW+JXV9NPsw8W4IIlS5ik5SGTmqSQR7aDt7wL2JyqSRX8ZPCjlcBADBX/LftpGil5MsuhUzrJNK6B+kepSjKpRlkAFgSqqj0DMN9Y9wmHlzk5RNyqHw+aGD7ZxSvUAwR1RAJpCWrR8rvTUN0O3WHWFUAqYA3KhLPobD6E+0KMVg5slxMBDAlxUEXvbTvWGWEn8kxQAz5gH+r12cQH0dLfRtiAyVBRcgkl9K2eJJOISVh65JSph9EwrYOStRPKxA3IcFzrTYxNhcQlM+oAceXvykNWrOdgIDQvHRCZCp3PldKvmJP4b2ERYiaUOlIoaKBFC1mBJLjd4hVjJyZpckrBy5bgto23aHIUJjKUgJW1RT3+0MM7j/QBwjMnzUuUhcsqBTRlJqCPrDjw5xYTJ8vN8YSoPvyK9jCzDzQVqANUuO4IILepjThWDMrESlPTMz9+X8wslpnab2Wzw0kkzAanKCCdWJ/WMjTwbOdYJ1lqDdQoP9jGRmzfURbaYJwuWUy2VMWUJJKQWArYA/ET9I2WHPK1tLD1Nz1gXDrDlHxF6d7fSGWIwYHxlhoI0PQstPZFLmC9Wta59I2xswpl5swTNCnCb00uGdohkSytbsUoHXX8EwywglpSVrZTkVcUAI+r/AGhXSA9C2djioCtrv3PtpCfjjqAuUuBTdrNtq3WLjjOGAqzpDK++nrtCGfOCZiVENkJOXvYtYG8GLT6GxyXaK9hcCEv5xWhJAYAAKOuth7xsvGTJSkLlOlIYp/5Mfm3GjRDPxhmTStfwksWFhoIuUzhUmdKw4SKpFwSNnf1GsM3XZec+NOQLP4jmJWaBUuWuvUH8xV8QsqLa2PeH/FMIV/7SBUpy2sASRbQP9IV4zhU5ACiglqFgSXtZo6NJAi1ZJgeFLnS3QQ4UBlOpbffSGPD+CFKHWAVk2ccurN7fsRP4UzCV5RSoKUsg1AYEipfvaLJNwYWFEKGaWo5v6X1bR3Mc7JTm02hCiahChlIcJDC7qbbUfqIaS8aJiTnDpLJykuA1yR1oIQ+QpE8h+VQJBSDoXHUObGG0pCfNURmD1JNwAOf4tamBJCSSIMVwWTMYpSWSKJqEh3s3a5fpBCOGS1SkqEsKSFDKgUSVdRW1T1LQHiuJglMpMyppSpuf1NTDjCYhJQhI5MrJSCoUe5LXNumm8CVhuSRT8Xgpsta0y1LKBoXLOHHSh+0b4GWlUtQWhRL1yEAvQEVBGnTWLsEgo5BdVKHQ6F6lo8mYRC0EFOXMAXoa6GjNreO5nfqutlIOClzFHJNIPzJWio7lJNrWhUcPmmqSGWrMWbM30AJ+kXOd4flhdHCiaKB5ib22/SHnDOGolWAKz8S2qf0EdzQzzKKK1K4eth5iClViSGfvrbeCFcDQ4XMUEhIYAbHSlAItMyW57hoXY7DqFAKEgf4gciH6jb+wlkeFMPmSpE1ZVdwpOv8A6xPxjw/5iGlqyqvmI2rp11hpw7gqUBRVVR2sB0/WClHKwJbYakaxzk/R0skrtMq3DMKqViAVM8wqIAPwlQJUP+z+gjIdLGZSVFNjR7jSMiWS2xnPlsX4ThsuWrM6EK+Uvq1SxLFniHEuFkLWFN83oKM8aylZ1uoAs4Aqw5ms8SSMIjPa/wC6RRP7jN/cFViASqWlTM1WuCH33p6xPOHIMwCs2mjekRYvBoE2gZkAu53IbtGY5WWZlFlICqvcPasN2d30MZOPAloJIfo311hbxPCImgzE8q+UKuxegbqzRMJA5oJwYYgbGF62henaBMPw+TLSUoQcwUHdy7C4zUBD/WGUnDEMoA7gN0MFYxOUpIuq/wBIV8OxClTJgJomYlvVnhbtWc25bGIIloTMzBlqYkWdi3o6SPURKsDKbNVydNqfmNhhU+XNlVygpIrUE9T2+8Cz3CJkxJKcgokfCdKg19iI5K2F7qhDjVBC0qUtKpZbPX4SDegs2sPv4hMlSVSiShTZswdhoeoYwvxBEyV5i0pJLvSnwv3HoYl4EkHC5TUJJSH20HtT0ikpcVYe0e+IOJoQPOCQyWCWDFYcD+/pEapxWQtJSvPUqNgTlpa/Z7xX5qnnFKuZIRRKqjQCnb7mLhw3CIMtByhs2XKwygZXtDM6SUUhVwjgAw61zJi3mF/kOVjdiR9Yh8TY1SV5EAZ1WUAHYUJ2fSlII4ZiVJmNmJBzBiSQzEtXTpAPDMYqap1ZaLISAAwZjT1gbvYVblbCeG4TEJQ8zEKCATSijRiWJHXrGsyfi5j5ShIBD5gX5jTOoHfYR7PnqMwOfhyqbckm8NROIJmMMx5ejUFNv7wPywN+2LeEieJpVPI5QQgJPLU1IG9PrFjkYneneEPGOdDn5Wag13pUQoTiDlWbUApHKN7A4c9luxnGZSKPnVsmv1sIrUjxgubipaAEolZ6m5IANXNAIVYxZJTLcgLVlJF2qf33gnifhiVKQFJXMc7lO3RMNxSHjjxx+rtk3EfGq1kiVySx8J+Y9TsD0i1cHwhSgKV/5FAFZcmuzmrCOZ8HlhU+SDYzEv8A9hHY5aWgOloHyIqKSiColb0EewYUxkK3FdmZH//Z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159" name="Shape 1159" descr="http://www.dutchbulbs.co.uk/csp/parkers/products/large/000163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14800" y="1600200"/>
            <a:ext cx="3809999" cy="3809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60" name="Shape 116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70</a:t>
            </a:fld>
            <a:endParaRPr lang="en-US"/>
          </a:p>
        </p:txBody>
      </p:sp>
      <p:sp>
        <p:nvSpPr>
          <p:cNvPr id="7" name="Shape 116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Liatris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spicata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Liatris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1" name="Shape 1171" descr="https://s3.amazonaws.com/classconnection/773/flashcards/3621773/jpg/67_lilium_cv__oriental____asiatic_lily-14D096A23FB4B25FD1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4419600" y="3048000"/>
            <a:ext cx="3657600" cy="2743199"/>
          </a:xfrm>
          <a:prstGeom prst="rect">
            <a:avLst/>
          </a:prstGeom>
          <a:noFill/>
          <a:ln>
            <a:noFill/>
          </a:ln>
        </p:spPr>
      </p:pic>
      <p:sp>
        <p:nvSpPr>
          <p:cNvPr id="1172" name="Shape 1172" descr="data:image/jpeg;base64,/9j/4AAQSkZJRgABAQAAAQABAAD/2wCEAAkGBhMSERUUExMWFRUWGBgaFxgYGR8XGRoaGhoaGBsZHRoYHCYfGB0jGhgaHy8hIycpLCwtGh4xNTAqNSYrLCkBCQoKDgwOGg8PGi8kHyQsLC8sLCwsLCwsLCwsLCwsLCwsLCwsLCwsLCwpLCwsLCwsLCwsLCwsLCwsLCwsLCwsLP/AABEIALcBEwMBIgACEQEDEQH/xAAcAAACAgMBAQAAAAAAAAAAAAAEBQMGAAIHAQj/xAA/EAABAgQEAwYEBQMDBAIDAAABAhEAAwQhBRIxQSJRYQYTMnGBkQehscEUQlLR8CNi4RVy8TNjgpJDshaiwv/EABoBAAMBAQEBAAAAAAAAAAAAAAECAwQABQb/xAAqEQACAgICAQQCAQQDAAAAAAAAAQIRAyESMUEEEyJRMmGBFHGRoUJS8P/aAAwDAQACEQMRAD8A41V0ikahtfJto2/AeFruz8xm5w8RPOQZkg8ub3HrC+WlRSVDQFlDRvJ9B9IxxyyaBQDKQUqIYu3y/aGdGhTLTMAyhL5uTFm/ufSIETgRlUznf8x9toKp6RRypWcqFkOo6BPpsCY6cvs7jYMSBMOZJS9wRoRo7EQxpMMkTEkOARfMTwm4F3uhyeX0hnV0siUgITOzLUTYcQA/UhTWB5GF9LSmWTmAAI0IYEa/tEfc5K1oVqhhS0aEUplZE974nOVTsdiLgNteFtRSTJjpPgCgSwuzF76nyhnTstBdIC0jMkaeYsf56xAmjQQlTqB2fhb538xC/i2HJ3sEFDLWgIOoJNrcg3sQYTKIzlkXBsDf3EWasbhc8WV87XBBZlDcEP1F4BXWhExMxC2USQSA7WY7OCSwi2OQsVv9GkiiUqWlBUAFFmOubkBs+kLJsojgUG1IP7xd6uU8tOVIymalWlwnLmIB2uflFKrJixNImuFCzfzWDHbGnDiDFCRcF2ht2c7TmnUOBKil8pa/PITuk3DbQnloBUdx15QVOqwlOVCQLagX5XMWavQ8Nbssnaunp1lE1GZlOopewJ4im+g3cfeFsikTPVLEtLJJ/qqcsBbfeFC8QUspD8tS/wBdobdn64iexccCwQNxlP8AB6Qji0h24uR009nBWUyMim0KCz2bQwqwHsehKF1M9X9GUtQIAusgt7EtFt+D1Umfh6CTxS1KQr0Lj/8AVQgykwdE1K6FeZIlzVzFkWzJKuAA9SXPlGLi42h7ObqNPUYgucqoRKCCkS0rVkLJHic2DF+GJR2/nJrlISJc6UlQCSCwZg6gs2I11EVrtNJlifMUlAKBNmJSBqWUbeQ5wV2YrULE6bMkpCEpVe/EsjKkA7BIa3l1i/HSdEpNpjztT2kqRUyqgSAkIzBCgrOlQV+Utpe7c4HnfENdTNplTpf9OStS8gchUwBkk9EkvGtD2jWZHcGWlQ/U5B6HlY7xWqGqJCiSPEQB11J8oRrygO/Bfq/4lJB7zupgUNFJAv0VxaekOuzHxMpFW73u5hN0zhlSrymXSk+dvrHJaitVdKwCkg3Di+28dGwDsLTV1PLUEhKAniKAElSueZntf5R0FW5diqUrouVb2xXNCkUUlc4ixIQSM+6XBCQ3Mm+1rxyySVLqVzViWkupKwkhnuH4XBuLsesWXCZE+SJuHSpqRLQf6tW7d3LLnIBoJzHLqyQB0am4pQITWqlUZVMlOAnK62sHD/mY76RTJByW2UjNxdlsoMNKkqAJSoMQoXSW2NretvLYqlrEpGWbwtqlXDfmgnwnpEnZtU2nnSQv8zpPJ9R7gxcK7s3KmeJCXYgPox2jJiUotr/R7KzrHGOvjIGoKZgDmTMSWylQdiL35EdR1eFuL0lRJnmollCmSwlkG41IzBnJOj6RJg2FLpjkD5EkgXfgJce2j9IfYxShUtSVXBSR6Ec4nmUbuJDK1FqUdpmvZ/HpPdpCRkCuJjuVnMS51JJJhrPIbMm7XH3EUer7pYCfAQAA1mbS0DDF6mnuf6iOaS5bqIvCTiq7Rhk7ZbcewCTXy0JmKWEpU4ykAks24NrxWa/sLhiB3SZU1at8swhj1Ud+gETYJ2m/EKX3awkaEaEncgflhzKCUC3qo/YbwZ59aJ0ikq+HCX4StKdk5gW9WvHkWmdi0oKIKr9VN9xGRi9yX2L8fo4bNmkKTa2xDKsHu0STwyip+E6HLcuN3PT5x6iQmWonKdwAS7EHUsIJnKlhCQS6yQXTcltfIxu5K6RyqweopErKV8GVWii4IUz+oew1jJtOEBCvGTsAWJBfXcdecZMpM8pGQLJC1i4tl8QFtC4NusPcLwErpe8KhxJUpKQCwKHFyHY2t5wMk1BK2VUG+hFSYTMnFwAllZb3GYh2/wA7PDHD57goWogaFtG/baAKCaZDLcjMC6XIJSSygrfS3r0jaRPOY92QHuCAVMOTPDW730IqXf8AIYg5SyXtqM2VgS3kSNY9qpMslRsoBnLEZX1I6ueXtC1QnEE92Q9gyQ3VRB08oZya0hQKSpKbg5QzswN/nptBkhpQuP8AY0l0ec8LXN1DoHB5XZjGk+ZLyd2k5XubA5VauCdFaje0M1y83ASVF7KClK4QWF3vz9YhmUHiZszE3SOIp1HQkcusLGVEscktAFRji8oSMoSAwYXZmhXXVaVqJUCSVN84cYnTpU3CQEpQNLtq/S7xJhPw6n1qj3ACEZuKatwkbkBrqPQfKNMOLND2rKvUrTmCUJ3D2YvygygaSpaKlC5feJyg5Tw3cKyquQCBpHa+wnwzlUcwzFK76cNJhDZR/aCSx/u12tvcMWwKVUoyT5aZieSxm9Q+h6iLRVok3s+VcRwpUo8RBCroWkulY5g/bUR5hzpV3l+DRuZ0B6GO3Y18I0gKFMQEG/czCSlKv1S13Ug9C4PSOT9osBnyKhUtaSgnkCxTdlWtAbd0LW9D3sn2mVh6FTZedQIGaUGygOWUb5n6jR94Z1PxemzFGdKkpCkBru4SxdyDxu4LMGI3ih0VblJKjtkUDuGIcvBGELTLDnjL8KdnG/VojONbrZSTVaCJU6dMmZ1oUoZSE2YOdwDs+sXvstRfjKb8EpASocYUgWucxzHmCWv5bRS5NXPnTEy5bZ1qCUpSHJJ89uu14+g+y+Ay6ZDJQEqUAVsSq7CwKrs7+8CLnfyqhPl5OTdtOw02hAXLCpkphmW3hVvmA25HSKTJolIICmBUxfZlbx9VzZIIYhxFOx74Y0lQSrJ3aiGdOmr+HQejamElt0g15OK02DGYopsoOzjTVnhlTY1XUUmdTSA3dN3kwFygLJAZ7Al9bt0MXBHY4UAJVN7x3YZWPIABy5JIHrFVqO00hErExOfv6koRLQgZsvdh8xUWsC19Xe0PGDToD+yk1FYvJ3cyYsC5yOcrm5JG5PM3jtPwfFMKAKEvjzrzKUGcDcqNraekcXXWhZGcGwZ24iOp389Ys3ZjtT+HCU5FlCFLKAfCM+7c7w05SjHrYIbZ2HFqXvTLmAX75BHQafQfOJu2mMGQlGUDe5JGjcoUdne2CJzXAa9+cTdoJaK3IEzhYFghSFO+7X5R5+JynJmmc7go/QlwPtpmqpaVZWUcpZzrpr1aH/azH0yZajqQLDmToI5/iXZibTT0LzJKQoFjwqLXA5XIaCpeKVM0GoXTEgg5Us+UcwDq/wCpuW1o6cHy2SUn0xdXdvqhYZSZfqHhDX43NmhiQP8AaG+cC4riRUolQCbmzM3Rucb4HK71eYJzCXxqc5UsNA97kxbhrkybZY14yqm7iXKCCUy8yySzqVoHG7fWCB2jqp6AolMsF+FBKl6tdR8Om1/KFhXKlymWoHjKif71AAhO+gA+ca4NiilTTLllMsKBYqDlR1Cf7XO8JxVaX8k+VqkaTZVy4frr9YyA6mZmWorScz3u19GZo8hvbX2N7a/7G1JJGUpKFlTK1DWv4H1J5n0iHDMK41ZlgJzMoFwqxvpoW3e8S1MlfCc5AAY8ZALHe/0gvDaVc4smYVp3LbjmTt6iDbrXkBDg9LMaYpa0FOQhirfY5eml+cMqTDlCXkAShVy4JBId7jTVm84Dr0ol55g7slGVPCNSoF2FrBt9YilV4nSgz5vCTlfK5YAg6vbQloScZPfgryoiQgkr71OUJHiy35XYPcnfk0eAEALSQlIaxRzsSlrDUj/mGtHRZ5swzVgy2ClvZ1CwDu7C9jygSdioVUkgPLbJlBFkXDt8+lo6Ld2dKdPQpkSePMVnfbKA7ajVx6iDqVZOZkjguA7jceh5wB+HCVrAOitSHJGzD7wZg9WkrXweIHLzBsFDyu8Xm7VjuScf7jMJWZctlZMpKVDM6ue1jEdTUnMVgcQJJGgc6+bgnSAJ1C4KTw8ICWvoXHubRJRUaytQKjYWBGjcWv8ANRE0l5IKO9hcmszy5QIzFBKSTfMgkMDu4P25x23BJssITLlgBKAAAP56xxDDQpKlFLEpDh7kOQDqLNzjpvYzOUhZsFsoDkDcRqxON6LNQr4vZeUcK/Mf8wSq0CzzwhW4jPxAUlvUeX+IaWThKmCrJlERU+1/ZyVVyihYuHKFjxIPMH6jeGc3EGgGpr3EF5UwUcFxrCjTrXLmgvqDoF7O/K0JjUKdlAEdOUd6n4PKqVBM1CVpfQh/blFanfCnup+csqmBCreI/wBihy5kWPR7IpryP2F/Cjs4mUk1cxIzLBEoMxCTqr/y26ecdOkVUVaVV6chBsqrjy/UesS0ikYX2WiVWPGlTVgCEcuvaFvaPHxJkTJh/Ikq8yBYepYesW9HNyVsXIqOd9v+26vx+WWH7i13Kc5DklIIfLb1SYoCcQm51mWpSe9CgptVJVqD0O4jWbWZlF1cSiSpRu5NzfqSYhSCLaA+3vyj01oy2bBd2KXA15/KHVOg5CUpSdGU7tY2YanT5wFLogFZgSEg+Lp02PlEq5mZxoHt0/d4WVtlIRknbJVKUEkKChmvrraI5S0sCnW13Lj6fWNC7OCzer+UGYRSGfOTLH5la8hqdOQcwrqKssdJ7Ldn0zJUrvBnUwUSp1a3SOImwDW5kxe/9PT4WsGKvsn7mIOzeHCXLBazAJH0/eDsRnCXLLlrEqPzJMea8vJ2BHFfiPg0r8WFAM6SVAWdiWtzLEekG4F2MnLloppXAVELqJmoQ+iepA0HO+zwhxLEVzqxVQS0tRAR0SkcPkbP5mHVJ8VJ0pIRKSgAFzw3VuSSTd40Q+VRb0Z21JsZV3wcEkmZNqwJKfATLJN9iyvE++8V3tL2dRSTUoE9EwqQFgocMNn5E6i8SY38RJ9RLTwoCA51UplEkk3IbpFdFYJqjnUStSQLk7NoT0AtFskFVhlFJWPVdoqQ/wDXklU386k2BIs7cyGfq8ZFZODE7n+esZEax/YnuBdJSqmOJ2bKk3A8az0Tz6mGlasysrOlKUglKVWN3/8AI3ZzvAlTVJbMUZXtlclmNgRbdriCcVxAKYKTmDBiNQpgS3TodRFHG2VURLVzQpCgCUpWQS4cuNNPW/WIcJpFJmXWyD4iNhrfWJ5MolTpOxcvl9N2g8SLJCzmc3LMWYttxecPJ1HiO42DY1UGXNCRdACb+MKTqFMdNYJVWSu8SyX0dZSwDB9DZ2DO28a0NEUKILksxdnTawZ+X0gypo0IIKw45A3Zrm0Z3KKqJJvxYOv8LMnOhZIILpYk82uztEoShC/6QVYfmYX029ITyUyxNCpRcXZJLHyB3hxUVaUh8zqOga/q0LNNOkSth/4gd2lZCW8CxotJ2PUWgVeMcbmVd7FO4GmZtQYHk1yAFFRN03YOxdx+z/WAfxcsKCcxINxmDgX5kAkHzjoxvwNyaHeESM6lLvx5kqBfRWv+GjuVPQhDABgLDyFo+fBLmJSqYRwBQYAkh9Q567C0fQ1JiKZsmXNSbLQlQP8AuAP3jVgpWPEMVMGVoRzKooVl3F0/t6wSur2hJiyjqNRGb1k1xsvBbMxGrtnToYWoq3MDmqckbKv5K3H3gRBMeUvVNFfbLPh6haLDT1AIY3B2ilUtXpDelrYtD1VCuADi1P3U0geE3T5cvSBhWwbjk4LKH2f5tAkmpCdAB6R5+RJzddF10borDFS+JGK/0BKBvMIJH9qS/wA1N7GLcvEC20VjHMIl1Csy0cVhmTwlhty+Uer6XLCHZnmmzkkyWXg/CGDlfEmwCSHud+nmIvmGdg5bkKUVg6ZkBx6v9oeSvhPJmsAtSP8AaB949P3oz+Jm4u+iiSaOWQCjhS7HUtzt+0LJqlIUbsoE+Vj9Y6uPg5MlqJlVCVJLOhaSlhzBSSCfMRWMT+EteFKUESSHPgXl+Skgegg44yjafQ8fjopgBALi5+b9ducX74X4OJkxcwJAFkJ53AKieug/8op+KYTNplplzk5VMCATt0OhuDodo6j8KVIFJ4gFZlvcAgPr0swiPq5NY9eRm9nQQoJSOQDD94pHbXGpakqkqWBnSc12ITo/kC1t7xH20+IcqnSUoOdbcKB8n/SPmduccaPaieZpmLVnJJNwCA9rDZhpyjHiwTmuX+DnNJ7Hc+cJ0k5SHSoJU3nlt0u4PKBcYpQlKEhgUlQJ3a1+t/rA0+oKZgWC/egZ+pJB+Sh/HjMcqUioWCdDZwbOyixHN41Y8dSXHohFK/0BJQPMvr08to2xDDCkje2YHoftEUqaT4dweRgjv1CWAZhcWCSLN0JsI2t0W01QKjFZwDZtPI/OPI0zKGhjIX24/SIcIlhxWnmFTyyVXaxd/Q39DC+WUlRSoZFFmIPDbZQVr9odqxwZlIUlQSQwVZKv9yQSGbkYHn0EqZLKgoqIUzrGQmzjMOfUGJLS2bONq0Cf6SuWQ6PIgEj63ESJCyUOAlLk5tE2OrEttoYlpKSYhJGcZQSwBZNgTp+Uu0BoqUDK5Vm0Yl97lKrgh9oDbf7AkpaZvKzDOszJbnMQRMc3L6DS94nw2mE4pGZS3Uyi/hGpI5lgfWM/0/LLPA6VqueQD26Xv6CNqLu5ZKZKmJA4szEHXflAkta7Flhk/wAUbLoMsxw2ViUn8zXGu+m8eVGMgjIU3TqQAM24VbRha+rw/wADwCfOlGYiUopRmd7EgjQZrqDEmw9YV1lMAkLZGV2B4c1rlwOLTn6Rmdp/JMzcWiGglIl5wFJWJh4XIS4bOLEtq6decR4plVNZCbEsEkXQoapIOl78o0QUqKkkIUWGROUMWfRmY3N4BXTlN0hi4LxS03+zpV0h1V0iJEklTiapGqTwvbhUkkjmxFwRF77MY7ko5MsqcpBD9Mxb5Ry+qnqmqCV3TlBKhe/2vFq7EYenItBmZlA5hfY628/rBuSj3seHey/SMSzbwTMGYQoppLQ3phHlepyNqjZBCStw4ov+V3BGxgAV6EqYqCSedovfcJUnKoWI0vHM+32CCWtITfMfYX19o87FBTlxkys5OKtFklSN4OkSSdIrPZ6jqZaA3EnKWSro9gdReGFT2sX3TS5REw6vcAbs1yTps0N7Mk6vQPcTRNUqJJPt5QMtTQPJxVR8Usg9I2mImL8KfcRKmnsZST6NjOMRd/zjU0M3kB6t9YkTh00/p/8AYRohkryBxDqGrAMWfDa0WvFPl4PMf9od4fhUyzmPSwZjPKJdJNcDGs+cDAVFQD8yxDAy5aA5+f7amPYhktEmjl3xWwlU0ylpc5ErZI3Kim9/KOa0tVPACUBds1kjwsHVtqwEdL+KPaFKZqEXBAdgHYE2B9rjyjm83EEhloUQSoKIHLS45t56wMktVVnJi7FaxynhylgdXJJu5J3gijEpcwLZjfOjkf1JG46bQPjlQiYpSggpUSNS4IL7DSIsDnZZrnkR9I6S5Y76JZdjmoogH3BBKSL329IAxqgXMnqWBwnLxbeED6wyq1MHBZN8wbR3uOV9YGnVXcpCTxJITvxBw7jmHjNhcl1slFNoTopAlSRnPEQkta293gjEKVSFBJLpbhO46Hr1jSbLC1OLJ22J69I0mz0ptrGm22jrfgi7o9IyCgpG0weqTGQebOtlhkLPcgk94Wfu5jX55Szi12sTsTpElKorlqUJZSHDAeGxNrAc939Y1QElIUQGGRi5c2uOm1+sGfiVKsc+UpykMcpuS9xbzEZpy1RqlltaAqum7ywURmUXUhlWUEgONWDBtoH7QYciUlGUswZiS5Lu7+ZNod0HZzvllUyalAAdI8J2sFkMkO3P9wO0dP39ShMqUsIYJUkqzX0LEal9Lbw+OMmk49Fcc48Wn2V2VXtLy5iGfqC/r9o8pU5lAJBzP/LecT1NIJMzKHKklnOxHQwfh9AUSF1CZqEubhRGo8LOCAp/d23i0Um2kWxxb2+lv+C0zO0k6mlzEICF97LKAt8ykKZiwPhsdN4pYxQJUUqQJi1WFykCzBmGoJe0E12OyZ0tSlhfeWylHCLM4UOo9rQvoaMzmPhSCCVk6X18v2guLk7ewTh78+SdkmG0aitZdlA8Qy+/i9YJXOWQHSMmZQJbTkX6gw2ldl6uoqCZaUBJZ5puk21Dh1W8/PSOi9nvh/KkIZRM5RLnO2V+iBYerxDJjfJ9GGeJqbRyTB+zdZUTMsqQcrh1q4Eh+Z38rmOn9nfh2KdfeqmFUxmZIZAs191W8vKLzT4e1gGEFJpgIy+oz8Vo044uqKwuhI1SR8x7xLLllIuwEWYS42EkOAwc/wAePn5ZZTlSNFJC3D5WcEi4fXby/wCIQ9rsFSmROmElSlMdLJAsyfQ+sXdYaKr8QJ2WkUN1ED7w9cGkgXyQqw3E5UqRJVMOUTGYtwglLkE/lu+sO6bDhnUQkMzu1t4rFDTCbhuRTeBbPspJUpJ9yIcfD3GBNpWWoZpRylz+VnSb9LekXk7ho6EE48vrslxPtBRSV93OmS0LvwnVtRoLOOcQ0Il1MsTBLUgEnK5uQCwVbn9o5F2ppFzK+o/qCZ/UWc+gI2boEsLco6b2VxZEymlpQriloSlQ8k3PqX9ucN6j00YQi07b7KRVxckv5DZuFKHhmK9bwFMoZn9p80w0FSfXb6+sRrqIyRxiti9FKv8AQn2I+kH0tKvkn2J+sbyqiGFLOBj0vT4U3shKQVR0i91N5BoIqVIlJUsnQEkm9hcxuhdorXxCrxKw+epRPEgy0galSxlAHu/oY93HCMVog2cdx/E0Va1TpobvFKyKTchmtbkGG8JpuHJSxM10mzhLjyJB5QAEES3NieJH9wcpU3kQPnGtLWFDu7HUbEQPbktxZBpns1GVrpPlB1Pgc5UvvEsoagJLn2H01hfMmPxDQ/L9/OGGFYwZJIVZNswDvfcX19oafPj8QOyT/VAlBSsHMRpo3m8aYqRmQrVIQgW/U1x/iGWJ1UmoSP6hWQLFnWkf7ixKehfzEaq7PmdMCArIEywq9g6nA9S3sIhHinfX2dVLRXp9WVeEEDeBSYtWIJl0cvu0ELmK1U4ID+WnQRX5oTkGUHMCcx2uzRpxyXhaAgYK6/KMjMseRUJcDiKgpkmxCQCDplsfnvFho5cr8EoqRnnKUWWpRzAOkADm/FFeVhmWUqZmTaZlDD+3M5IPUD3hnJxQBCEEOEkFtjcqcHVyXB8wOsYev5RyZb+zFCRxJAUkgoSrNmOYBwlOZ2J0BMB4ti0mRJ/Dd0UT0q4lWJCkFy5e4PrcNCL/APIV5whBIADuHSskcw+qbgFhCmsqM05IzA5UkzFvmHidydDr7wylxVIfkhXVzXqSqYlgokkJ8gSW1HODV1IXLVkGWW+VwWKk6qSbcQfQ6iFuKzAqcVAKygAbaAcuRYxqmo4WdspJHV25b2iyk2jTDLLhwXX+y09n8Vp5OZC0MlR1ICkgEXDHQWbTc9G8phIkTEoQAUrZK82rguC+hSpKhbS20VKonOGveNKmtUFIJLqAT7DT5NB+XUWd70kq+j6IwGSMoaLTTSQBpFM7FVfeSUK5gReKVEedc5aSOpIkKeURmXBjCIyRE8noZT3JjLJRCmVGU13VzLDyFvq8Q4ljcinS8+dLlD+9QT7Alz6R6qrRLlAqLAC5jP8A0ftPkHlZMsxzLt1Vqn1iZAPDKSFHlmVf6ZR6mLpUYgAqXNuETAQXDNuC3vFGxGSV1q56VDKtklJ14QAD6sPnGCTqTb+jVhajb/Q7wei/ohJBYuzFidSw9oTYVhs2kGVUjPPUcwSQJiCCLWG6TuOoizYbJPdySS4zktyDKDQ7n0YmMXKVp8KhqD9wdwdYSMn0T2k0imYX8OViX3k7L3xmCaVJLrf9LnhAckmxc8mhbS0P4bEly0JKULRmb0dxz4h8zHSUV5QGngI/7g/6Z6k//H5Kt1MBpw+mmzVTk5FzCkJKgoKZI2DFhfeK5pNb+0NhnxTj4K9NEDLmFosNXgu6T6G4/f5wuXhx0OX0B/eGwR59EpaFIqmMNcOqgTeOV9qO0VZSVRlrRLA1QQDlUk6Kcq9CNiDGsjtjWrSClkg2IQlj55lk/KPXhhePcjNLIjtOJ9paakQFT5oD+FI4lq5AJFy/PTrHBviB2znV87iBlypb93K/T/crms/LQbvmIUxmElZKlHVRLn3N4WjBkMSuaUnmWIP3jVHPFkHksTpWSwc/z/MSzZQDDMC/IvuRcHQ2f2jaopAguhaFjpY/zyMDzmJdmPLb0jSqkrQNBdJgs2aWQh/7vy+8b1uATZbOAp/0u/tG+BY4ZCmL5CbjcHmP2i4qxSQoA94gjV3+RBuPaM2TJkhLrQjs5zLWQXFiIsPaGqmIVKKSQDJlvbcONT0aNMZo5CpyVSpiVBR4wHsdeTMfrBMyauZKCjYWAHMAN9oOTItOv8hsr0yrmFyVK6xlHTrmqyg3OpOwHODp9PqBrye8BpJDi6To+nvzEVjJNaOs1El9ViPIjmIYkRkPX7OLfMxF6VYS3/VSTZxoAfdoCW+UDdOilWBGouD1i1zcMpJNIEzAJk2YhLFKjlCn8IDtpqdyDtFVnUZs2XMNbBRAGjE6WtaM0mlUWF0QTkMhaiWI0Is5JF7+cJV1JctodesO8XoBLpSoqdRmpRbbKkqIfc8V+oiuCNOOKqzlGgs1TnMLG+hfXk8HSFhcohwnLe+/3eFpDJ8JB5vqDECFQXC+i0ZOPaHQoyUgqZPJyz9bxFjiQlaCNChH0bfygBa1K1Ltzg3FTmlU6twgoV5pVb5EQFFpqxm006OwfCirP4RJVYBwCbBgYutV29oqcf1KmW4/Kk51f+qHMfLkqqUlmOl2e3tBAxJeXK4Ad7AQVCugKSO74r8apQBFNKMxQJBMw92lLblnt6iOedo/izXzlFKKjIj/ALKcnmyi6yOriKHOqVG2YmJZcokBgT5B7w3EWTtaGOCyVVFZIStRUZk6WklRKiQVgFyb6R9IdppefuUmyFTRmP0jiHwjw/vcUlOP+kFzPVIYeylA+kfRXcBQYgEcjeMmZWqDj6F+IYWFJGXUKSQ5JsCH16RXZnZVfflKS6dSo2ZxYGLpkiGkylSlOPEb+TD7R8/nxvkbIvRScVr5lBZXEkF5b8y4Y+T3i1YLWKmSZcxQZSkgkf8APvFa+KpaRKZ7z0+XhXr8oZYB2gkqRLllWVYSlN7AsGBBg48O0WlSxJ+bLBX4ZLqZRlTQVIJBIBKXYuxKSC3SKL2n7KS8PAqqWd3CkkAIUokLJ/Kly5J3TcEDaLrUVfdoUslglJUfIAk/SKp2B+ItPioSidLQiplnMEm6VEA8ct7ggEuNR1Eel/TOUSEM7g/19Fwpcy5aCtOVRSkqHIkAkehiKopIZZIxSLRlxYnjlTFlKznXbjsqmpQlTccokp6g+JJ5iwPmBHKMTx6XL4UHN1/b9zH0VVSekfNnxKw3uMQmoAZKiFo/2rDsOgLj0j1o4lkabMk427IKDH88zKoMlVndyDt+2kSdoqT+m4/KX9NDFYi4TpneUZXvkL+Y/wAiFy41jnGUSTRU0rghSSQxH+07eTwNIQ5Z2c6naGFLiRkFSAQtJcFrh9AodY1zv/ithoAyxLKkZ7OAdn3PLoY3o6Jc0tLSVlnYatFgnYDlpUrnSzJULBSgzl7X056naEnkUdeTqfgrEl8w8wPtFhxyYrvUyE8IABLbBv58oiwmhQt8xBU+Z+YB2IN9olxhWZS8oyFR4lHU7BPQBolOalNfo59CiuVLDCW7jVT/AE/eDsNm98Clabj83Pz69YXU9EpaiLAJupR8KRzJ/jwywMgJWRpmYE62H+YOVJQ12L4JZmGpJuC/7WjyNJtQXPGB0zNGRFc67AazqlXErisWGZXO7jfZohqcZUANza9+hgebOBiNSXvyYfbaNUcKe5I1ZIQVKLs9mVecBL8L5mcm5sdSb9YlCUgGwDtsOb76RBmAf/8An5RtJl5je0VcUvJTFJ/ilZ7PmAhoHMoAFh84LXSA5hmbK7HV+nTziX8ICnMEqUoeIs9um1mEFNRWhZ8pP5C1Si9wQYZSVpCAlW5JH0jadQKmAEEKzeh6PtpACpRFi7jrpA5Jk38Q9MqWdUj6fSBKqnQ/AT6xvSUM2ZZCSryFvfQR7W0K5Ksq2BZ7F45SjdWDkma4dTIStKpwKkv4ElirkH2EdE7BUKKqbNWf6JQEd2qWSkoOYsQdz5xU+yQlqqpCFgHMsji8LFJAf1aLl24xGXRU34amGVU8utSXslLOAeZUw8n5wza7GXQb8MqOWnFqsy53fNLP9RmdSpic3ncaixvHZ5SLRwb4Hrapn8+6H/3Edwpqh4i9s6PRJVOJayNQkt7Qs7Ih6cHmT9YeoS+sD0GGIlZsjgKUSz2HkNoy5fT8pIqpUDV+HS5wyTEBaXBY6ODmHzEB4p2clzgkMEFJBBSACw2HIQ8KIjnKENH06iByspXxHqFpoJkuUQFzR3YctY+L1yuPWPnkLn0s1KuKVMQQpChYgjQg6GL58Ze1AnVgkIVw07gnnMUxV7AAeeaKQJ5CgmYp02JSTmDG/URZXH+xGTZ9E/Dj4hS8SkcTJqEAd6jR9u8T/aT7G3J7hNO8fM3ZecmVUJm0xyTUuRcseaSHuCLER3/CceTPkJmaOOIfpO49D9ohkUciaXZSEvIVWTgBHA/ivNTOxFKUqS6JKc19LrUx9CPcRbO2vb5RWZUg2Sf6i+Qe4TzO3naOZy5sueXqFgKcBMxIJmEf9wAMsdRxDZwAIf071bBJroT4hMFh0JtDHBa9Jpp8lRY5SpPlbMPv7x7VYZILhM0lX6iyR04Tf5iBx2emC6VJMVnkxyVNkW0uwCZQqCXbfzHN3jSbJy2Pi5bjk8Hf1JCnWj6t7gwTTdo0o/8AhAfUpNz7i/vDSnKrir/kLf0LaZc2SoLSFJY2LEfXWLrU9vEzqKZJWjjmAJP6dQc/QuNIq2LYoicUkOGBseZ8oLwqupZcshZVmUP0uBrZtxp7RCceaU5R+R0ZSXQPg/AsoUWBulXIj9xE5pJk5SlaByHNgIymzLlmWlYMt8xsATlG+9g9nYOYUzMWmENmYchaG4ylJtdga+iwmhkoSAtTgXZ2STzI3PnA1Ri8lNkAnVsoYDrFfShSzuT/ADeCkYVM6e8d7MV+chaS7Zqw/ST6vGQSnB5jaj3MZFPch9jWjSdL01vGipZYZpj6hr2+14anBzlzLU4GrlgPIamDaDD0LSrjRLCQ4IfMroA9/XSH50apR5PSoRU1ASXCbW1+ZbcQRJpitZCbWsE3OwuTYczD5VEgyQVrykgZs3DfYWDrO9r+0J6gKCgU2DWYnTQu2/nCqbZ3HiFyqGXKuXWpiGdyORsY3paxQUCl3YixGm9hp94Upl3DqCepe3teDUkIlnusyyd3sPJPPzB9IDjYyf0C1lDNQD3hMpJchDuf/UG3q2hhQFlJdJII0OhhzMQQylB3V+bVzcQVMmIUjKEJSXDqNyQ2r6BnuAPdoZSok42eYV25qJQZaUT0clhlf+6WV7vEWOV8uqWZsqXMRwjOlSgsAi1iAC3mIExKkloG+azNYaa9flrAtBKCjxAsNW2/hgcI/kkI47o1Aa4PtEs6umLYLWpQGmYkt76QRWz5aU5QlBJ5AuOt4XyyTb+fOGrQso1ounwrxLu69iW7yWpPqGUP/qY7nQ1jkR80YDMyVMklwBMQ/lmAju9DX5VMqzWvCPTHh0X2VUWiRM5hFcp8UB3tBE3Ew2scncrGGc2rir9uO2KaKlVMcGYrhlJO6ufkNT7bxFjHaqVTozTFXPhSPEryH30jiXavGJlXOM2dMSBohFyEp5AfU7wHNXQkpUJ65CyXmJ4lEqKiLqKrkvu+sE4fhCJySylJWNQWI8xpHtJ2iyI7spExH9wb0F4gRiaErC0JKCDo+YeV2LesI/capKv2Qpj3DaNVOLAKLu9wf2h4rtXMlSFy0OO9KU9QC+YgiwLMIrqe1qN5Z9P+Y1mdrpY0lq+X7xlUc924jRclo3xUzJASopzAk+IZk20Gm999oXSaoTZ/eHgJADJDba/xosGL4mVUCVlRZRDJOwD2fzLesUgV5Gmp1P7RbDBuPW+hkSVa3UW5nS0NcBw+asqUAsAD8ur7Wa4hF3vIQzRWzZpSAyQeENwhhzOrDmY1zi+NDqr2OZ1eZfDOS4NtGV6oNvb2jROFSZpdCktvZyPQX9IUmjTlKlBSlNa4CR9Sr5QMajKxFjs1j76xD+mrcHQjirtFuo+xNDPS0uvQmbslSSkPyIUc3t7RWe0PZifRrSichnfKoF0LD6pV9tekPsNXLWpIngJU2dEzTS7uN7bjaGqsSk9z3JnifKW5CFS1HKrUZVOnK3TTyhYznF73/wC+yqjaKdgJKUTzylqA8zw/eFiZKR4j6CH6aCWEKuoBwCRdSX1tbYexhLiFDkUcrlH5VEBiObpJEXhLk2I0bIxBKfCn3j04yvZhAJEeRT2o+ULSDv8AWZvMe0ZATRkD2ofSOpFoqpWUE30chRIF20PPo8QSJZdnZYGg3GuUnnvBaKgBYDBXndzfYae8e10nMHypl3GhsXs5c8wfnEjYe0clgo5O8AGY5721LdYBq63ObWS+gJA8rCJZk6ZKQopYhScqlWJbNo/5XIELk1AUHYA8xY+wtDJeRG/BrMXxlk2e38MOqavISAn8odvy7atr+8JqurC0+MZugYnza33iKkrsrjKFPzfT0h6tCqVMb1NQqZcqSdSTYAF7W9BZojVkSBMz96tXhTl9C8By6xU0lORytgw3IZgBty9YOwilWgLnApQpJICVJzC2wYuDC1XZzd9CivWskZ7chy2ZtoIwnEDLOUFLKsp0gvtqRbXbeHktKZswzVlKVOoLBfR8qmBGt7xF/wDjslSyM/CElsru+1iL+XnHclVMHF92JpVAqYo2sCxIuH8zz6kQYvCTLBKJqFuPC3F7Bx84WTApC1AKNjyI8rGJTULUmztuWtbrDOxbiuzcrBtMJSRp+l/SLtT/ABTBkhM6nK5wDGamZkzNoVJyHi5kG8c+yBtST5W+sN8Iw0LSolLCwB3fdonlcYxtiOZ0vsTjiKmWoKnoRMSSShagjh2IUqyxz3HKDK/tFKlKITNEwgOcpBA2cEkBVyNC3WOWVVOmUQAMxJbm52EMaGrmz0qKrpSHcjlokEdPtGZuo2ujlNtAnaGkUtRmoqjPKjxBSTLmDlZykgOzJVZtITScPXMKUBBzkkDrvc9L+kO1VEsnKCHH/OsRgXdCrjcH9oZZpLTROUmvAhraCZJVlWkpPyPkYiSsPeLjLxXOMk8BQ/UQ/v8AvBS8Pp0i6EX0YAwX6vjqUf8AB3MoqVR5MMWeooqcmwlp/wDJj7OBCHEMPKCSHKNlaj3EaMedT1VDJlhxyQRh0lIL5ZpFtwUkj5RW5NFcP8v3hng4VULRKWo5QFKHPRrew9oJqcJmS1kJ/qAatYt5GJLKsbcG99nWJ6iiYkpDAbaxZ/hj2X/F14SXMmWCuZqMydEpP+4kDyzQLLpuHMSnViEl22F2a7hmJeLP2J7U/wCnzFgoCkTCBMsyxlcAg7s5sflDLPTqSDtdoA+KPZdFAUhE0KE0kpQRxJSnmdCHLA7sYoKQXBsd76e0dA7fYv8AjpipqTw5ihIUMvCACLta7lyRqeVqdV4d3aZalBgsEhiCxBI20BZw/WLKaZRx+iNVerUhrgumwsAkfL6xJSzlFXA5/t1I8ukRSqdJSWzZ3Dfpa9j10b1gedTqQoDcsQ3WO0Da2N61hTpCnClrUr/1tcesASs2UpKuFnbb3g/F6xSUypYbKJYzeFQck33Y/ON5QDIUA4AIbXXdvQvE4v42xlGxz8Luy6a+rKJgPcSklawCzk8KR7knyBgGsxhSQZaZykgE8KUpA15hIi6/D/tfQUUmoyg94q9geIpTwpvo6lK6Rz5EiaXOQKDvmbXpf+aRR5FVhWNkC6ma91TPaMiCe5UczP6+m3KMg8mDiHzV5VeIuQ78n5dYVVtetRyn8v2tGRkJBeQzZP8Aj8yA6RbXrAE03OXSMjIdKmI3ZogXvDJU5EtJCA5IuSNIyMgtWzk6RLglUUEqcMkNfrZg3Nv8wfKrpcxOUoysDdNiNGtyHKMjInJbbKRb0gKtTZMsMGuDzJ18rEA+UNqWWUhnDpYqWQ/9rNGRkK/xCvyZuuQVLzqOoDgaHr/iJjLASWGxtHsZHkSm5PZilJyeyorRlPFZtYsFHiqRLVbKlCUnrcsPV4yMj1J41OKbKqKZAiuUtcoLCQklKkEXIJPPXWDsRq/wyJkpHjKyQ+yVXfz2aPYyJSgm1HwCtFep6lUpTpUxI84JFYF3WE5uaQUn5WMZGRaUE9+QNbJs5A4rpP5t/Ubx5NkuACpQT0P23jIyMz1tCSVdGq+y5UHQoF9HDQmK1odB53G0eRkWwZJTbUh4sf8AZeePxCC1u7UPZBvDitn5EEnVZL32OvytGRkRyxTyxRSPaBJPC6QkkWIOZnsFDVJZsw9Ykp6oFwtKlBKSXKwVAWIvk0uLddDGRkWNbRBKxmRlWFBaM35LLA63SP3iadUoUtYVLSSxG6UhQSyE5Um4ZOr+0ZGQ7gl0SRVZ09aW/KFcQA0Ynz6fKJ5FR3hQkpAIIYhxv5xkZFpL42SbojxeY85TaBh7Bokw6sAZBe5Ll9QQzM1j1jIyOSXFI5OmHuJa8qiMpTZhfKriBBZwdDAy5jquHNgPy9NQ0eRkTX2Wl9EXczT+ZXqf8xkZGQbBX7P/2Q==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173" name="Shape 1173" descr="https://classconnection.s3.amazonaws.com/773/flashcards/3621773/jpg/picture17-143DACD1A8D4110D3C8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200" y="1676400"/>
            <a:ext cx="4550568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4" name="Shape 117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71</a:t>
            </a:fld>
            <a:endParaRPr lang="en-US"/>
          </a:p>
        </p:txBody>
      </p:sp>
      <p:sp>
        <p:nvSpPr>
          <p:cNvPr id="6" name="Shape 117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Lilium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cv. ‘Oriental’ – Asiatic Lily</a:t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1" name="Shape 1191" descr="https://upload.wikimedia.org/wikipedia/commons/d/dd/Lilium_longiflorum_(Easter_Lily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9136" y="3023680"/>
            <a:ext cx="2209799" cy="2209799"/>
          </a:xfrm>
          <a:prstGeom prst="rect">
            <a:avLst/>
          </a:prstGeom>
          <a:noFill/>
          <a:ln>
            <a:noFill/>
          </a:ln>
        </p:spPr>
      </p:pic>
      <p:sp>
        <p:nvSpPr>
          <p:cNvPr id="1192" name="Shape 1192" descr="data:image/jpeg;base64,/9j/4AAQSkZJRgABAQAAAQABAAD/2wCEAAkGBxQTEhUUExQWFhUXFxoYGBgYGBgaHRwXGBcXGBgXFxcYHyggGBolHRcXIjEhJSkrLi4uFx8zODMsNygtLisBCgoKDg0OGxAQGywkHyQsLDQ3LCwsLCwsLSwsLCwsLCwsLywsLCwsLCwsLCwsLCwsLCwsLCwsLCwsLCwsLCwsLP/AABEIALABHgMBIgACEQEDEQH/xAAcAAACAgMBAQAAAAAAAAAAAAADBQQGAQIHAAj/xAA9EAACAQIEBAQDBwIFBAMBAAABAhEAAwQSITEFQVFhBiJxgRMykQdCobHB0fAUUiNicuHxM4KSolOTsmP/xAAaAQADAQEBAQAAAAAAAAAAAAABAgMABAUG/8QALBEAAgICAQMDAgYDAQAAAAAAAAECEQMhEgQxQRNRYSIyQoGhseHxFJHBBf/aAAwDAQACEQMRAD8A45iDmiANOdArRjBrJJpEqMbq0GtviULNpWs1qMSkxBEgGAd+9CetLbeaig6N2NaqMYVdq8tDtvDD1ojnUiKwTwG1SsXeBAAGgqCHivPemtWzWEU14tWgOlas1GgGTUrAYR7zi1bUs7bAfUk8gB1OgqFOtdu+w3gmCuYO/cxFoNcd2tEtJm1lQlUUfdk6nrRoxy/ivhS/Zsm+WsvbDBSbd1HhjpBymq/Vi8bYe3axuJsYdnFhLhyqxJ1AE8zMGQCdYApH8GW01oWGgdZLTXnBmtTRASFubUQtNAG9bZWLAKJJ6UtBM3KJaGgrBszoDr0j8K2sg9DNL4MbXRW63iAwHOthYYxAo2FwzEHy79aVyiu4LRFRo1qTjsWXEseWgoN2wV35UG8060VT2azBuErAqOFrf4kCi4C3mcA7U3ZWBs2taChh9TUh0LOwXUCgBZJFKmYxZ/Wpls61DCbnpRLdyKLCWrg/GFwwIQTcZYzdJpRjbmYg8y0moOHvDMZo11xK+tKo0YsqvaFoD70fjUBxW2GsklR12omOw5Rirb1kYpqrNb/B70O1vU0W5qknRbHBSRFNuKFFHvrFZOFMTIopglDekBtiiopytpQW0o9u+wEA0X8CKvJph7ZLCpFm8A0nvWmBuTcEk0HEHzH1oVeg0qs9eeSTQgK3miBoEVhaZjlWhNbnryrV6Jj2Su5+F73+BhnsHyraVR7AZlaOeaZ71zLwRwC3i7pFy6EVcnlglrhYnyKJECFMtykaGu2cNVbaBUVVUCAoEADpFSnJPXsZoieJ/BOH4ogf/o4kbXAPm/yuPvL33H4HjviPwrisAWF+yVB0FxZa2e4caCehg9q+gsNjkHzDIfw+tM7eLlYOV0I2MEEdwaHqe5k6PlDDspIDbUPEr54iNdq+h+N/Z3wzEHMLTYa5/dYIUf8A1kFPoBVI4r9jF8EthsTav6zFybTenNSfcVlKN6Yvk5avzGaecL4Xee7atW7ZzuRBjlzZjyUDUnpWOLeCOI4Yzdwl6BrmVfiLp/mtyBV64ffv28P5PkvJ8MgCSZEAAbzqdutUcUwjDA/Z5h0YNduPeu9VhEB7CCTp1PtVkv8ABraYa3h2wi3UUXXN5jBVi4IQZYaWDHWfubUq8DeD8Yl+1cuFbazLWySWyQRBAEA6jc6V1PiOFDKEAocUA+ePG3h+1h7du9azW1YlcjMW1AmVJ1iDrPaqdhOJlbgLEleldR8b+CsVjMTccXFYAlLNrzCFXkDESxEnTnvXOeNcHvYcqt+xctHcB1InrB2PtU5QXlBUYu7Zq15bstEGaWYx9YG1S3xwIEDKQeWxFDSxnzHfpSwXDuCcOG7sgFaY27Hw1zErJE0bDYMAZmHPamWIwbXkhQIjSlyZldeBYvlJRQn4fiQoM9Z/hr1vFrLNlGv4d6P/AE6i0dPMDE9TSm5YZdxFPFRk2Wy43B78mb12Saxb1rRzW1lu1WrWgRq9kpMPpmzDeIojMMy9qHfvKQMvvWqnWlV+QzUU9Fn4TjlzSw2Hl7GteIYhnYsTJJqFw+1OoGg3o3EDlCmQAdqGrF8Fe/pDNF1FSRhDAg6ztXnwTDel5p92CORrsL7qE0ZRpFFFvlFEsoM6BvlzLm/0yJ/Cabl4D6jsacH8DPes/Gu37GGVv+iL7FTdMT5dNF/zH8tar13COBqp/A/lXZPFPhJ8Tfw7uT8BQwbLpAEFVXoCRE9qj8S8L4BUIJ+CSCFc3H+aCY85KnbajzfcWzjiowM1l7c60yyTvVo8M+EExRLXL6WrYgE7seyr+p/Gkn1EYK5G5eChm33p5w/wfjsQAbWEvMOTZCqn0Z4BrtfBcFwnh/mtqrXP/kcZ3nsWgL/2gVIxv2hhjlsWy528x/QafU1xy/8ARv7IjcqK79nX2aXcLfs4rFNb8qvNgiSC6MmrTlMA996x4p+zPh7Xc6Xnw4Y62lCkeltTBX019KdYDH3MQx/qsT8JJ0t2oWezXI09BPrVx4Ph8NaE4fICd2nMx/1OSWP1qH+Rlk7ugbZybgnhzD4XFhrVjEXHw6G+TdOSF2DBSq5hqdAPuneKsfHOI2rf+J8Q/DZQ4gkABhMEkgDWRV74niVyMWY2zB8w/Tr6GuQcU4cnw2CqbuQEgsPKgM7LqATqJ3OvKn9elxbbNdOxfjPHlmcqSe+/4nT6TTTwXxZ8YMQELo1sLl8x3bNEgf6TVNw3hjModBoRm67HUQd9RV9+ybhi2Wv9W+GwU8gM4PcjzVuoliWJ8W7/AJBzsquE+0DF/G+FLKQxU5iCQQYMgg1ZuK+LcRYtm5nR4GxTL+KnelniDwjnx1+7bcrNwmABodJI99aNiOAswCu+dY2NGWXFqvzWy+OWKmp9xjwX7QMZcsXr62gRaVWKoxkhiQYGuwBPoDUW19sCsVZ7AZl1UkKSGggGQJ0pn4D8Mtg2a6reRyojn5Q2pHTz1bG8AcOxNxb7YVVytmJXyLcMyQyDR1J3ka7da64+lKuL/UiM/s+e5dw/9TdUq9/zKG3Fv7pP+rf0Iqw4m6qqWJgDnUHH8TVRlG/T9+gpZcs3rxBJlRsBoB9dz9aspeFswTh2LCMXcDzSe4np9daS+K+I28RmsugZfy6EHkanXGRTDmD7n8qQcQuWxdJLAA7ZtOk6UZT4q2Y5nwPwQ/8AWOb6zh0aRI0ujdQP8sfN9PTsP9DhMUgF/D29NEgZSNI0KwQAAPoKULiVKmPN6VrhWbNO1GM1LsZ/JRftT8GWsAiXrFxzbe5kKOQ0EqzAqwA08p0M8tar2Dx5W1G/l0AqyfahxwXblvDtqtrzNH97CF9ws/8AnVBFwqdJipZscZ6MoVTNE4ky6EDea24gUa2LktnJgzt7VGaySZynXtUjLICshyg8tKbjFNNHV63JVPeqXwRMPaDETME1vxGwttyqEkd6nWsMqyYYa+Ws45Q1xXjTp1rc/q+AVD0376FKrtRLbU64jHwyVGp20qvm04GxpoT5qyWSHB0PcHeIRoIg760LFS8a7d6UI5G9Hs3J61nEGmdMfw1h2hrdzK3SedAxnhVmJy3QdfSmo4DbBAzFTG+s1NtYbIJzZhuJ7V4nqyXZnOU9/CtxDLMhH59qWYrAaxAPKB+VdHdbVwAN8wMn0qHw7geGuXh54BYEiehk+0A1XHmk5UzUdb4RgMmDsrehri2U+IY3YKM31M1X/EngDCY5CwUpdAhbikyvZkJysO0eh51H4t4pe44CaW1Og5t3P7U54dxXMAdVbuND6kV6znHsUqz554/wG5hLzWb2jLt0ZTsy9R/xUNSyiVYidNDX1DxHh2GxqBMRaS4BqMw1B6qw1U9waoXHfseQy2EvZP8A+d0Zl9BcXVR6hqjKD8bEcH4OMm88bmaymIuToxHvVm4t4HxuGJN3DOyD71v/ABFjr5NQP9QFLbWLTNC282oAAEknYCBzJqctfhFZBtY28rTnYH8PcbGrn4bwl+8Pj3m+FhxswEM5H3bY/NjoOUnaxcF8BPdsJexNrJBY/wBORlZgPlDMT5ZMyNNIpdxHiL3cQll1ZDnW2qBSqoJjeI0GsDpXNnU9RUNvyMl7jQW72IB+Dad0QaKsmegLsdz3NIAMZbuFGwt6210BGUKWkCfMuUEMIJHauxcNx9m3bW2gCqogD9fWp6cSQ866YdBBRpvYzVnz5w/iRwxazcXIUZgQwIIkzBB1G9MvD+Ou38Vb/pwFfzgmfLkCknNpsCR9R1px9p2DsNjxduE5BYQuFiWIa6AJ5EgKJpdhON2lZrptsihVs27dpSFCzLS/Mu/ucorjzQjGTSVipbLng+E2rSkXHN5ySWY+UEkknbXn1rcYuwAWUWwF+8YA/wDI6mq03Grhs3LiWxbVVJlj5um2+8b6U18GWRbwmH+LcV/igPlIH+HJzW5PPSPQ1BQbTfsNavQ+4ZgWvRdvSlndU2Z+5G4T1OvQDeVxHi+mVIgaaaKAO/P2qL4ibEFZQZxzGxHcj7w9PpVWuIXIzmQDrrp10G1dKy48UaiG6NuIeJrCFgH+NcEnIhB1AkjfU+9XTgGIzYO1cI1uW1uaEaC4A4HTQMBpXIuL4ZLV8uQPgYgoGbY2rykAOrD5cyyJ6/SpXB/G7cPuNg8QrXLFuBacfOqEAgEaB1E9iIIE6AdPS5k3+X9i8vctvEsQBcnX3FUHiBd8Q7MTOYgDkADoAP5qat9vjVjEw1l8wMnUEHQwZVtYkRO1YPB85mcmbQtqND3Gvb3qfWuTWisEm9kThFliAI/n8FWC1gbmygg9T/Naj+HsOA7gQx5ss5THQHptVhuMyjSZ5ftT9InwTkNkSUqi7RWbngdXYu1m0WJksRMk7kjmaUeIPCegUBVUamFA7ADTvVrxPiS8GyoF76En67fhS3EYk3AWuOWIPy7AfTSlzdZj4tRuyDopq+GyoBL7GBoIo+C4CDPxCDz2p9iSSwWNCJ6wK9b282saD0rznlkxaK/iPCdo7SBQbnhVMsK0T11qztaUEy522/SsvbBEzy2FZZZ+5imnwy6ggEEnr0qI3hS8ByYdKvNlSFHKdhzoeFZtATz/AAp1nmjFBu+Eb4Hyig3PCeIXQICK6hcOskiJ+oryeYzIjlTLq5mI5UlSzRGw9fWtCMgGzGY9KxZl1yZdjWV4VduIQWCyZK847VNJGsqfEEb4rD7x2MxU/wAHcOufFuOoDArkZmnyksrEIB8zELHYHcTrObw8jsFZirbZjVh4Tgzh8OqpMF2GYjnIk/hE9gK7MEo3vwgJbBLw9p2A9adYFgg810KPWlVhTeuojFgGME6beg9KsGI8NWrgKiwLSj5bmcm4e+XUQe59hXU5a5WXQe3xnDLveQn1FSLHiHDkwt0E9BJ/AUrPhrBWfNcUEjm7H/8AIP4GoOM8VYezK2LYnfygKPw3rml1VPwYuVvHyJBn1Uik/E8fg1dLt+3YFxCCHIUuO6mM01RL/iHF4n5IVOZGij1O59qiWOEBpLtnfXUkwD6fvU31eRvWhJNI6pxrHBrQa2wZWAIIMgg6gg1TGOc5mEldp1IO2h5ULhmJe2nw9Sp68vQdDR4rv9blHlQ0dmxQkaGsWb7KdZrDYoqNRNIsfxxlbQLPTXbvXNLrVGQzSRP4twNMXfS47kKqBSq7sQxYSTsNen0q58H4JhxaCW7SwBAJ1/8AY6k0g4MfiqrRowBPYETTriPimxhiLIYG8VLZR90ATLdNNQNz6a11wnDi8jEaSKD9puH+BcTD2rhm+v8AiJ084ybctCf+2j2Vy2VJMgABQdNtIgUj4CrX717GPLszMMzHmQMzD2hR0AIp8ysygiAkQDG5515WfInJ8dIk2XXw1jzdTIwh1A91Ox/Me3ei8S4MtyWSFudY0J6MOveqhgeICzcVo80fUf2+9X/h+Pt30zWyDyI5gjdSORBpIVKNMpHapnO/EOCuLacG0LhIK5IENP3TOgHeue4zw5jHVWKLlXyqpeWVTqEzfeA5STE12bxnwg37ZKFhcQHRWy5tNJMHY9q5LiEx2CAu/E+Lb1LCWZRy1zCV9aph06i1+YklTHX2X+HWWXuKQ1zkRqqTOo5EnWOgHeuj+JDbs2C1xlVflGbmTsB1O/0qkeHvHGGtWviXbigkfIPM89Mo199u9VrifiG/xTF258tvNltWxqFB+Zj1aBJPaK9LK4rG7G5cex0zwYq2wTvJ3/L2p9xS6AKptjFf0wyRAWAP57VA4p4ozaDfap9E1HEtjyny2TsVisrNkWQxiTsOtaCWYxGm4j6mo+CRsoz6ZvNvy6HvUoYdyIBAEak/sK8rM16kuPayTM3rREDTzDQihIIJjlsOorPwGUAhgTMD07VMuJlSCJIO479KnYAAPJlmNwO9Rr+I1EAgDT2qUb6h4nQkajeaxbRPvkgZtWI0A7mRFFbZu/Y0uXtJGsc/zrOUMCQQIEmn2H4NYyZicy9c0DXpB196ScZ4hhMOGHxN9wNa6H08q8DcWAIViCdwNuUczRcgiUnLPLrSFeLllmxhrjLEBmhQdepOo9KncBxhvWQ2UK0sCAdJViv6VGUHFAJeExaQYG252+tbgxlaSWNHxmEQeTqdD/dpNaWLLCFKwAd50/5raMBLhlZ2BOoED168qsPBnv3beVQotgnLdIM67hdRmG/ak1/CMg0PPn0jbtUW6l9hlTFOiCBEBoO23SmhOUXoMWvJdDicNhFJzDMfmbST+ijsKq/GftC3Wzp33P1pFa8MG5dIuYh3mfNHaRInQVKu+ErVsAedukwPyArpjiyZVdleSEt7id7ENoGY68yYHXtHWpPD+DzDPLT93/enfBEXC3Cc0SsQNdyDBj0p8MZhrkhkRSdyBln3EGmfSOvpaTBK32EyYYBQdYJjJtoOdPMJwpESV8xOskzE8hWlnA2QQUc6bAkMPxj86sOG8qgZlAgRAjSO1X6Pp+LbkhEvcrjcPYmY0rP9CRVie0DrM1p/TzXVlhaKRKXxKy0hTmAIOoEgR1PKkK8Ga6+VAR1kgn3gn6GrzxLCNJy2wsbEbk8zG1b+G+DuDLaDfueck86+eWLNPPxfY7JLF6elsNwrhHw7aqBsoH4Vybx1wS5hsWx1JvmUPVmGVx6iR/5CvoEWgBSfjGRtCAY6ia+gfTpw49jhmrOYYC1bwyojOvlWIkCWmS0HkSTTJMRKrlhkaQeYGu9V7iOBZcXctYe2nlIY3HGeM4DDMzzB1IAAnSrDwy1dWVvujc/ICDPfkR7V42WPFu+5HyDxVsAZgJCmAYnXqalYbEE+a2xW6N8ux6yuzbc9pr2HIRSDsxM+nWh2LYk5QQxnbb3qWzJjex4mYCb6HTTOgJ5ah03A7iapPE/GWHbMPOBmJCqp2JnU7e1TOM4tTltPmMkllT5m5ATyXcn0pFjrAKEDCouxksoaARIBOo6ddarCKf3Bc21RUOOGyzM1gMs6gFYHfQbUfw7eHxlIutYUBiXX5h5DIE8zBHvW/EuI4e4rKMMttxtctudxyZYgikbSoAHMyPTTavRjHlDj+4pcBxu7cPwrbuysRBuFS527aa96w966uIW2uhbQyAYldSDHLeaS8MxIQljoRt6074rxdbzq9pCpykMdiZ0M+xOtc8k4uktf9BZeMDipFuPKgACgjdTsfUij3HKOQASesfdiqzw/j14BrpsB1VQuZSYRQNpykA7U34P4kW8f+myGQCWy6nsQf0rilCS2MhjdYstts3PYfrXsde86kSW6frFELPngA5SdyNJ/etRZBIIJU5jJ5/8AFKY2tGNwAd+89KxicM11ciqTEsRMAE8yfQVhrS5iW1Mjn151redNVLkAbjXzHcTTp0wp0xbd4Y4tlbVwtcchngkW0UTlWIOZtZJHao2D4IiuC8u/IEDID1Gmp3360bG+IbdoaExEEDlSLEeKo+UHsTVUpvSWgym2WDjN5raM6mcgEqeY+9l9pPtSnwzxS1aR8xBm5cj0LTP41W8dxV3bVjHbaOdLLWkx1qiwfTTEOzi6EhSrEfdPPN07VsvESM4IJkSBEwZoKXBoQ+ZlJOusk6xHWg4m0eR8xIIHQHmfeuNNDmt7FXHjPIkgBth/3VJs2VRmTRp3IMjvWHUqSI0gZp2meVAWyLGy7+adYiNvrRT3oFDHCWSt1PL5ToCJiSDAJpr4jwtwIpnqCdAYMbc40qnWuO3M9sMphWzAAAMWiFgwdPY1YeJ3LtwI14MpIMISJAnnAABiK9TpHxg1Q8aoQu8bbda2/rLVvVm1Pel3GuNW7IgEF9oHL1NIsHgL2J84UkH73yqP+86ewoTmxnKuxZ7/AIptLspb+etZwvjq+Tks2A5Gyan6xqB70rt8Hw9nzXnzkD5EJC+7HzH2ioXEfEzBfh4dBbTnlAHqSBue5qKzSv6BW350WLG/aNi7Plexh1aJIzM0esPVl+zvxNfxouveCAAqqC2CNYJaZJnQpXFL7kmScxJ3512b7M7Yt4a2NiwLGOrGfwEfSuzDKcn9TBGVsueOsEDNppypdgfE9nP8O4VRpgHZT2nkfWoXiXxJcw5tobfxRcbWNMqDdiYjmIGk69K55xy8XZj1Og7Ucko4blFbLXejtWJxOUUru30cGdNOdcb4Z4nxWHOW3eOQH5HAdQOgDTlHpFPcR4txV5crFVHPIoWfU6n6GjHrIy8CrYoxGMxNy9cNtGCFl38oORQs+bTlyqe9jFKGuwp0nKoYyRsBpvTzwvgQ8Fte1H8W+MbGFXJaK3L4+VV1VD/c5Gkj+3f03pXgxyuUhHFLbKNe8V5h5lmdTUhvFaswjyiNvziqcB97NJ7/AK1hGif7tx9a5HhiRLcnGLMyCUkyzLOZp5ZtwoGmmvpSjjeNw7WiESHYyWaSQs7AsZk0rS4xMcx09OnOhswnziekihHEkzCl8QARkABHOTMzoRtFB4himYgsfNr7+tM8ZZQGAoneenT3pRiGX4sGYHTfblPeu6DTfYaIx4ddDXLaSFVgoZn2BiWbTUAdO1NMX8FQEsszXATmcHyEScuVYnaN9td6Q3VAAPI/rUhLMEREkbc6lOKewMc4S3cgqHgN8y6w0bSBuauuB49c+HlXCqbYhCLZKidgDmmTNc8wl8q2hIOokSDB0Ipy2MvEAq7EKAAoAGg20G5rlywsCdFtXjzFltXLT2tdiZE8gGouI42qnRgI3667iqOnFrjAhmOvP9xS65dadWnU0kent7DZb8T4rCCUEtrqaRX+PXHJ1IkyTS1wJ7RrWWACzHeuiOKMQG5xBkzrPOsb6/hWEYAT2r1y5oAPf0p6MeCiJoKbnaJolsCNDQPhanXQaUTHa7vD84EEgg7qNPL1oeHss1wBsrZwdtIjeKk8JvtrH90NHSNBXsQSXARAAGGaN+8V4yWy9KiLdBHlQGRObNtG41rZOJgqucyp0yxsRvr0orOXuG2NRngE8hvrWcFwhnzGVt2BoXMSYOuUfrtTLekKk2xHiy39Qj2bZdgysiiTqrAgiOWmtWXxTfYorHyEjVNGYHpKysjrQLnHbVsG3g0zcmudY6tz/Kq1xLjZJiQWPTU11Y8s4LjErGFdzfC8Mw4Zfh2A9xjobnnOY84OgPeKtnFOFrbslHcG6R8/IHkFHJRp61XPBHEk+LeJH+KqrkkjRTIcjvOX2Pep/EMU7HXXX+a712YMKUeU9t/oDXgn8PTAth0sYiyrGBmY/MbkeZg41GsxB0EVz77QOHYfD4kW8MXC/DDNmbMJYnReew1knererLHnC/mfpQbSIzy2WdIJVSdNtTVJOP2qkCULRzTh/C7t0f4Vt2E7gEgH/M2w612y1btYa0ltCRkUL5jvA3DDeaDcwkrof29qq2I8WW85tXSUZdJ1YdAG5z3iPSnjHh3FSUSVjrxdy0z0jlUV8NIk0S1j7MSb1qOudf3qw4Ph+aI586XLDkisWc+uYEAkyNTAEn1MaCYplw/Blh5as/GODliFhVUf2gAnYSYpzwbhKqoEVz9N00ou5Fck4tfSqOe+LMBiEs/ES4wtKJu2wYBGvnMasBzB059aolq4W2hR35+g5V9EcQwqhSCBBHPpXCvFPD/6a+UX5WOa2Ty5ZSei/lFdeXHWzkmvJBt3txppz/nOpAKiMwBPQHX0J5UsDwco11179TU+Aqk7mJ9q5JKhcbp9rLbwniKIue55FPyW2BYEf3KcvlHvrUTxuAr2iIEoAqjXTm2g6/pSPi2NNy6W2VlWB0yqBl7DSor3mYCSSRpryA0A1/KuXHgqSn+h258kePD+BdxFSzhU9T/uahix52nl+tTjeC6nVydR25a8hQLV0fEhvv8A4dP2r0YtqNI4fgjjEgqFJkTI7dq3XD9wO5IH50FrG6zOXT9YqRg/8S2VPzL+PSnlpWgv4JfxMwE79Rzqdw7E5Ndx0/35GoODRM2XOokTDbT0nlRwsNE89wQfaedc80noWhrxJwq5kAa253O4bmD0NR/iWioDKyH+4HMJ6kHWPQ1pacfK4IBI15+pGxofFcK1okEgiAVI2IPOpQSX0vuH5NLwykDcdRsa9cGmvtQQxjfvH6143CSI95/SrqxTf4UDn/OVEtWydoMih6x5iY5fvRv6YiDBiOXSg3RgN3Dxy96Em51ogQ68qAj6k1lsx27HYqBGUBXgmNMpGrFvwrXAcTFtmgFxl3/1dPSjcW4et0BVJGbVo6kQTHMUswY+AVC+dAMrEDfWJg868er0W+3YbGELDJILRtqSevSofiA3Mqm5eDiJCsugPJcuYL+FTzcYpcbRcvy9esxVe45ime3tmiJMcj+dPji7GcqFnEMXKw1xm6CcoHoqwKRXcXqVisXsQScoG/Wgq0lQdDXoQjok22XP7MWDYi5a/wDktb/6GGn/ALH6CrxxDg3wtXcRyER9STXJuCcbuYW6btpVzhWUZwSDJE6Ag8utWjg3F8Rj7zNiCoCAaKGC5jtMk6DU/SurHJcePkeDrQfinFktuECgk8zIA5xoCSaLcIIBHzRMDUD0I3qVd8O2bjsPiK8ZSs6EkwSQOfQelNsPwpVIEban9B/tXE45Zxtd/wBjtlLHpIZeHHLWRmUZoglvzjvv71yb7Q8HkxbGPK4BBH92xEew+tdP4jjv6ckBZJ1XkPfmfTSuUcaxLXrzteZiykgCIUCdgBt68+dd+TUEn3OLI0JMNZLuEA0JVdepMV9E8CVTqdhtXBcPiVRkuDUZlaOwINXvhXjdFbKTAAkk6afqe1DFNeRcbCfa3x+5YvWFwzhXU/FeYggSqowJ1U+aR2G29NvC32iYfFKFEWr4+a0x1nmbbbOvpr1Fcq8T8c+PeuXSslj5eyiAoPsPzqr4q7mmUHaB+tPDK23rQVPZ9CcV40TIAJnkN/auXeNcUjsiSfi2yWYEEEKygiZ66HSqhZ4/ilXKmJuhehcyPRjrHpUJrrE5szFpkkkkk8ySdTTztoZ+xOwd05g251+pBpnabNJY6DePy71X3cgCP4Km4fEeULtz/aoZMd7JNeRpbA31Hr+9SLz29iCfw/ClK35DADSN+2kn8hNbrdJjntUHjZrd35M3ra5iQDvGsUsv4dndioJ5acv2p9aCEebkZ0PTkSKxcKuAFUqvIT+Y500cjiZOhbZtHXNvH8moeBYrDfX0poyQx00Aie/QUPBYYEFex/L/AGNUU9OzII1geV9Omv1ii3rY5CNNpnTqDQrAmyQdwQyn+etSrJz2zyZdfXqKlJtBSPOIAmc3ORBkfnpRLz51T/LP/iY0qc95bmHBYQ6kAMeajQifoYNL8GoDH317VKLvb8BUTW7lIBPUDvFDCSTGqgweo9qNeIzaQRPOoty8SSV5zV0harQbSRrt1oymRsdTv2qPhLa/M4zajTv37VMe+YJbl8q7D6dKST9gEPFMeWg/Oh4FA2bQb/zSssjOfNue/L0r1oi27R0jrrRvVLuDwdyu3GtuMwmFMx1J3B6Vpily2cqZSSSS2mgJG8bms2EB+/5YAP059pqLj75TKoJGuXMAN9zvvpXltlSJjoG8ggSRM6jnVe4hjQEKodCcxnqBoPSpvFcQXUMDpmIIA1ImNe9VS9bCkntHb/mr44bA5aI10yVMxI/3qMwDNpJI1P7CvBhueWh7V75QY1zER36V1pCI3t3AVWdcrZYI5bjWrd4Kx4AdTAOaeU5YAEdt6qpHlIOjc/etsNIYFTEDRh0500J8XY3J3s7pgsX5NP51mqxxPj042xh1bKBdVrpMEE7rb125H1I6VWcB42K2nB1uAHJP3jyJ9Jn2qnW8WWcszEsxJYnmTuT710zzKlQ0p+x27xE6sfT+GuR8eBF99gC09fKaZWPETlIuN5hpPXpPek3FcWWI2JA39f0qeSakgTaaIyYnK400j8OVE2XNoP1rRQIE78vp+VAYGCWOwEAVDuTN2IWDoZmZE6VFxFw3NSSF2GvLvUjiBk6dBH5mluJYgaLA7z+dUgrCiDiLAU+Umtbdtjy96khZUtzg0TCscrAwMqkjlP7ma6OboeyKwk+laWCSTHOvWHjmKydjGkn9ab4CMMIWVWXOFDwGE7gGQD7gGvYmw8CNV5kdKWZo261Kw2LZWlT7cvpU3B3aBTGVzRRG0CR07UTDXNO40Hal97FZmECJ1I5eo7GihyFMfzepOGtisM6lnWJjX9qMEKuTyygep1/esYW+IHWIj0FbHMx0+vL3qbvsZ6B8NXNagAqQNBz01H1FEsIysJ1nmPxB6Gt7LohIBk/eb05DvrR84KydBO3Mjvz1PKg27fsxrCC7ktleR/k/hUSy2mggkVhnJMnuCP0iso2g69PyrRjSsF3oGbSwZ596FhGAf5ddgDsfUUUYNmMnQHUdY9KkYXDeYwdFEk6fz8aZzSTAu5q90KfKJbaR17DlvR8YgRQWJzkTG8T1qTgr4VWeAADkQAbtzYnsK0uYF3hnICk6A7n+RXO573/YaAYezCl25CfwmPyqFw/nO++3M70z4riNrS8ypY9p29z+Va4y38PKRsyg+4/5poO+/kFHWcWbKkFzoDBYHQmYysPUUpxGRWMMfLJInQBj5SKllHZMlxAGbUhY1YHc9/SkWIvKuYOArbdzGselcUe41sDxDEDzZToTr7fvVXxxHxIUSZ1/cmmHEsdCQABJHP6n1pHexkyATvXdjjWxGyQMoBBXUnX1rY3AfKIkagenOouFYMGJ33rGFULJO8j8dxVaMSbmVSJ80xPod6BeuNlGXkTt0rR8R1EDWB6VqWAU6ZuY15mtRjC3CRrEiQeXevXGBMIusDlp7Vo6ACefP15D1otq5LEERIkHuKJgN7+3cjX0PTvREMKcwJkQD0NamycxIBgb1vBII201oMNhrTKqydiPesNdkGApP761GQTIEajSfyrxsBQYOpGvqDRowR2003bQxyH7VEx4zZd9Z8vpoKm2yQQAAVMSZoF7DMc7DkYHWJ5CtF0zeRew5bkchsKiXMx/KnHwgiajfbuevpUNrMDMfSrRmjIiJhgPmO/IUMHt/O9bXida1t4YnU86r8sdfIZcKTr9IoeHUD5jBPKpPDsQqNlc+U898p6+lDx1si44/tOnpusexFKm7cWZWMLFpSPTn+hoWOJAgAxMz7bVtgcTEEe/p1pldxQ0JjLzHtyrnbcZe4vZkbhliVDHQfnWuIxuYZU0Xl1Na8VaVR7ROTbLtlO09x/OdYs2gAMxj1/StX4n/oDM2bYAk7AgR3idaI10sR7/AFrNspEakT+PvRbaA/dAHKYpXLyzctLRm0NRB3ke9TbNoIcxgufw7nrWlhVU8gY0mtMRiXAOURG5jXXoefrU223o3cxi8RmMCYnUnn1mi8PsBkuHMLaLAa40nXkoG5PYVHTDXbuoYgaakkDvUu7g1IVc5OXWJzSTuT1rOkqDGltjXw3hLYQOxzhSxSRA1+9B9IpfxDGfEufE2tqYXuSY+v6VIF2Lfw4IERoRt+lQcRsFCKQNgWPvtXPHcm2UVPQuzZrpY8mH6D9Ka8eYfDtEiYkfl+1LLg1PlA7Ceum5qRxe6CiydJ/Suh/fGgSjUT//2Q==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193" name="Shape 1193" descr="data:image/jpeg;base64,/9j/4AAQSkZJRgABAQAAAQABAAD/2wCEAAkGBxQTEhUUExQWFhUXFxoYGBgYGBgaHRwXGBcXGBgXFxcYHyggGBolHRcXIjEhJSkrLi4uFx8zODMsNygtLisBCgoKDg0OGxAQGywkHyQsLDQ3LCwsLCwsLSwsLCwsLCwsLywsLCwsLCwsLCwsLCwsLCwsLCwsLCwsLCwsLCwsLP/AABEIALABHgMBIgACEQEDEQH/xAAcAAACAgMBAQAAAAAAAAAAAAADBQQGAQIHAAj/xAA9EAACAQIEBAQDBwIFBAMBAAABAhEAAwQSITEFQVFhBiJxgRMykQdCobHB0fAUUiNicuHxM4KSolOTsmP/xAAaAQADAQEBAQAAAAAAAAAAAAABAgMABAUG/8QALBEAAgICAQMDAgYDAQAAAAAAAAECEQMhEgQxQRNRYSIyQoGhseHxFJHBBf/aAAwDAQACEQMRAD8A45iDmiANOdArRjBrJJpEqMbq0GtviULNpWs1qMSkxBEgGAd+9CetLbeaig6N2NaqMYVdq8tDtvDD1ojnUiKwTwG1SsXeBAAGgqCHivPemtWzWEU14tWgOlas1GgGTUrAYR7zi1bUs7bAfUk8gB1OgqFOtdu+w3gmCuYO/cxFoNcd2tEtJm1lQlUUfdk6nrRoxy/ivhS/Zsm+WsvbDBSbd1HhjpBymq/Vi8bYe3axuJsYdnFhLhyqxJ1AE8zMGQCdYApH8GW01oWGgdZLTXnBmtTRASFubUQtNAG9bZWLAKJJ6UtBM3KJaGgrBszoDr0j8K2sg9DNL4MbXRW63iAwHOthYYxAo2FwzEHy79aVyiu4LRFRo1qTjsWXEseWgoN2wV35UG8060VT2azBuErAqOFrf4kCi4C3mcA7U3ZWBs2taChh9TUh0LOwXUCgBZJFKmYxZ/Wpls61DCbnpRLdyKLCWrg/GFwwIQTcZYzdJpRjbmYg8y0moOHvDMZo11xK+tKo0YsqvaFoD70fjUBxW2GsklR12omOw5Rirb1kYpqrNb/B70O1vU0W5qknRbHBSRFNuKFFHvrFZOFMTIopglDekBtiiopytpQW0o9u+wEA0X8CKvJph7ZLCpFm8A0nvWmBuTcEk0HEHzH1oVeg0qs9eeSTQgK3miBoEVhaZjlWhNbnryrV6Jj2Su5+F73+BhnsHyraVR7AZlaOeaZ71zLwRwC3i7pFy6EVcnlglrhYnyKJECFMtykaGu2cNVbaBUVVUCAoEADpFSnJPXsZoieJ/BOH4ogf/o4kbXAPm/yuPvL33H4HjviPwrisAWF+yVB0FxZa2e4caCehg9q+gsNjkHzDIfw+tM7eLlYOV0I2MEEdwaHqe5k6PlDDspIDbUPEr54iNdq+h+N/Z3wzEHMLTYa5/dYIUf8A1kFPoBVI4r9jF8EthsTav6zFybTenNSfcVlKN6Yvk5avzGaecL4Xee7atW7ZzuRBjlzZjyUDUnpWOLeCOI4Yzdwl6BrmVfiLp/mtyBV64ffv28P5PkvJ8MgCSZEAAbzqdutUcUwjDA/Z5h0YNduPeu9VhEB7CCTp1PtVkv8ABraYa3h2wi3UUXXN5jBVi4IQZYaWDHWfubUq8DeD8Yl+1cuFbazLWySWyQRBAEA6jc6V1PiOFDKEAocUA+ePG3h+1h7du9azW1YlcjMW1AmVJ1iDrPaqdhOJlbgLEleldR8b+CsVjMTccXFYAlLNrzCFXkDESxEnTnvXOeNcHvYcqt+xctHcB1InrB2PtU5QXlBUYu7Zq15bstEGaWYx9YG1S3xwIEDKQeWxFDSxnzHfpSwXDuCcOG7sgFaY27Hw1zErJE0bDYMAZmHPamWIwbXkhQIjSlyZldeBYvlJRQn4fiQoM9Z/hr1vFrLNlGv4d6P/AE6i0dPMDE9TSm5YZdxFPFRk2Wy43B78mb12Saxb1rRzW1lu1WrWgRq9kpMPpmzDeIojMMy9qHfvKQMvvWqnWlV+QzUU9Fn4TjlzSw2Hl7GteIYhnYsTJJqFw+1OoGg3o3EDlCmQAdqGrF8Fe/pDNF1FSRhDAg6ztXnwTDel5p92CORrsL7qE0ZRpFFFvlFEsoM6BvlzLm/0yJ/Cabl4D6jsacH8DPes/Gu37GGVv+iL7FTdMT5dNF/zH8tar13COBqp/A/lXZPFPhJ8Tfw7uT8BQwbLpAEFVXoCRE9qj8S8L4BUIJ+CSCFc3H+aCY85KnbajzfcWzjiowM1l7c60yyTvVo8M+EExRLXL6WrYgE7seyr+p/Gkn1EYK5G5eChm33p5w/wfjsQAbWEvMOTZCqn0Z4BrtfBcFwnh/mtqrXP/kcZ3nsWgL/2gVIxv2hhjlsWy528x/QafU1xy/8ARv7IjcqK79nX2aXcLfs4rFNb8qvNgiSC6MmrTlMA996x4p+zPh7Xc6Xnw4Y62lCkeltTBX019KdYDH3MQx/qsT8JJ0t2oWezXI09BPrVx4Ph8NaE4fICd2nMx/1OSWP1qH+Rlk7ugbZybgnhzD4XFhrVjEXHw6G+TdOSF2DBSq5hqdAPuneKsfHOI2rf+J8Q/DZQ4gkABhMEkgDWRV74niVyMWY2zB8w/Tr6GuQcU4cnw2CqbuQEgsPKgM7LqATqJ3OvKn9elxbbNdOxfjPHlmcqSe+/4nT6TTTwXxZ8YMQELo1sLl8x3bNEgf6TVNw3hjModBoRm67HUQd9RV9+ybhi2Wv9W+GwU8gM4PcjzVuoliWJ8W7/AJBzsquE+0DF/G+FLKQxU5iCQQYMgg1ZuK+LcRYtm5nR4GxTL+KnelniDwjnx1+7bcrNwmABodJI99aNiOAswCu+dY2NGWXFqvzWy+OWKmp9xjwX7QMZcsXr62gRaVWKoxkhiQYGuwBPoDUW19sCsVZ7AZl1UkKSGggGQJ0pn4D8Mtg2a6reRyojn5Q2pHTz1bG8AcOxNxb7YVVytmJXyLcMyQyDR1J3ka7da64+lKuL/UiM/s+e5dw/9TdUq9/zKG3Fv7pP+rf0Iqw4m6qqWJgDnUHH8TVRlG/T9+gpZcs3rxBJlRsBoB9dz9aspeFswTh2LCMXcDzSe4np9daS+K+I28RmsugZfy6EHkanXGRTDmD7n8qQcQuWxdJLAA7ZtOk6UZT4q2Y5nwPwQ/8AWOb6zh0aRI0ujdQP8sfN9PTsP9DhMUgF/D29NEgZSNI0KwQAAPoKULiVKmPN6VrhWbNO1GM1LsZ/JRftT8GWsAiXrFxzbe5kKOQ0EqzAqwA08p0M8tar2Dx5W1G/l0AqyfahxwXblvDtqtrzNH97CF9ws/8AnVBFwqdJipZscZ6MoVTNE4ky6EDea24gUa2LktnJgzt7VGaySZynXtUjLICshyg8tKbjFNNHV63JVPeqXwRMPaDETME1vxGwttyqEkd6nWsMqyYYa+Ws45Q1xXjTp1rc/q+AVD0376FKrtRLbU64jHwyVGp20qvm04GxpoT5qyWSHB0PcHeIRoIg760LFS8a7d6UI5G9Hs3J61nEGmdMfw1h2hrdzK3SedAxnhVmJy3QdfSmo4DbBAzFTG+s1NtYbIJzZhuJ7V4nqyXZnOU9/CtxDLMhH59qWYrAaxAPKB+VdHdbVwAN8wMn0qHw7geGuXh54BYEiehk+0A1XHmk5UzUdb4RgMmDsrehri2U+IY3YKM31M1X/EngDCY5CwUpdAhbikyvZkJysO0eh51H4t4pe44CaW1Og5t3P7U54dxXMAdVbuND6kV6znHsUqz554/wG5hLzWb2jLt0ZTsy9R/xUNSyiVYidNDX1DxHh2GxqBMRaS4BqMw1B6qw1U9waoXHfseQy2EvZP8A+d0Zl9BcXVR6hqjKD8bEcH4OMm88bmaymIuToxHvVm4t4HxuGJN3DOyD71v/ABFjr5NQP9QFLbWLTNC282oAAEknYCBzJqctfhFZBtY28rTnYH8PcbGrn4bwl+8Pj3m+FhxswEM5H3bY/NjoOUnaxcF8BPdsJexNrJBY/wBORlZgPlDMT5ZMyNNIpdxHiL3cQll1ZDnW2qBSqoJjeI0GsDpXNnU9RUNvyMl7jQW72IB+Dad0QaKsmegLsdz3NIAMZbuFGwt6210BGUKWkCfMuUEMIJHauxcNx9m3bW2gCqogD9fWp6cSQ866YdBBRpvYzVnz5w/iRwxazcXIUZgQwIIkzBB1G9MvD+Ou38Vb/pwFfzgmfLkCknNpsCR9R1px9p2DsNjxduE5BYQuFiWIa6AJ5EgKJpdhON2lZrptsihVs27dpSFCzLS/Mu/ucorjzQjGTSVipbLng+E2rSkXHN5ySWY+UEkknbXn1rcYuwAWUWwF+8YA/wDI6mq03Grhs3LiWxbVVJlj5um2+8b6U18GWRbwmH+LcV/igPlIH+HJzW5PPSPQ1BQbTfsNavQ+4ZgWvRdvSlndU2Z+5G4T1OvQDeVxHi+mVIgaaaKAO/P2qL4ibEFZQZxzGxHcj7w9PpVWuIXIzmQDrrp10G1dKy48UaiG6NuIeJrCFgH+NcEnIhB1AkjfU+9XTgGIzYO1cI1uW1uaEaC4A4HTQMBpXIuL4ZLV8uQPgYgoGbY2rykAOrD5cyyJ6/SpXB/G7cPuNg8QrXLFuBacfOqEAgEaB1E9iIIE6AdPS5k3+X9i8vctvEsQBcnX3FUHiBd8Q7MTOYgDkADoAP5qat9vjVjEw1l8wMnUEHQwZVtYkRO1YPB85mcmbQtqND3Gvb3qfWuTWisEm9kThFliAI/n8FWC1gbmygg9T/Naj+HsOA7gQx5ss5THQHptVhuMyjSZ5ftT9InwTkNkSUqi7RWbngdXYu1m0WJksRMk7kjmaUeIPCegUBVUamFA7ADTvVrxPiS8GyoF76En67fhS3EYk3AWuOWIPy7AfTSlzdZj4tRuyDopq+GyoBL7GBoIo+C4CDPxCDz2p9iSSwWNCJ6wK9b282saD0rznlkxaK/iPCdo7SBQbnhVMsK0T11qztaUEy522/SsvbBEzy2FZZZ+5imnwy6ggEEnr0qI3hS8ByYdKvNlSFHKdhzoeFZtATz/AAp1nmjFBu+Eb4Hyig3PCeIXQICK6hcOskiJ+oryeYzIjlTLq5mI5UlSzRGw9fWtCMgGzGY9KxZl1yZdjWV4VduIQWCyZK847VNJGsqfEEb4rD7x2MxU/wAHcOufFuOoDArkZmnyksrEIB8zELHYHcTrObw8jsFZirbZjVh4Tgzh8OqpMF2GYjnIk/hE9gK7MEo3vwgJbBLw9p2A9adYFgg810KPWlVhTeuojFgGME6beg9KsGI8NWrgKiwLSj5bmcm4e+XUQe59hXU5a5WXQe3xnDLveQn1FSLHiHDkwt0E9BJ/AUrPhrBWfNcUEjm7H/8AIP4GoOM8VYezK2LYnfygKPw3rml1VPwYuVvHyJBn1Uik/E8fg1dLt+3YFxCCHIUuO6mM01RL/iHF4n5IVOZGij1O59qiWOEBpLtnfXUkwD6fvU31eRvWhJNI6pxrHBrQa2wZWAIIMgg6gg1TGOc5mEldp1IO2h5ULhmJe2nw9Sp68vQdDR4rv9blHlQ0dmxQkaGsWb7KdZrDYoqNRNIsfxxlbQLPTXbvXNLrVGQzSRP4twNMXfS47kKqBSq7sQxYSTsNen0q58H4JhxaCW7SwBAJ1/8AY6k0g4MfiqrRowBPYETTriPimxhiLIYG8VLZR90ATLdNNQNz6a11wnDi8jEaSKD9puH+BcTD2rhm+v8AiJ084ybctCf+2j2Vy2VJMgABQdNtIgUj4CrX717GPLszMMzHmQMzD2hR0AIp8ysygiAkQDG5515WfInJ8dIk2XXw1jzdTIwh1A91Ox/Me3ei8S4MtyWSFudY0J6MOveqhgeICzcVo80fUf2+9X/h+Pt30zWyDyI5gjdSORBpIVKNMpHapnO/EOCuLacG0LhIK5IENP3TOgHeue4zw5jHVWKLlXyqpeWVTqEzfeA5STE12bxnwg37ZKFhcQHRWy5tNJMHY9q5LiEx2CAu/E+Lb1LCWZRy1zCV9aph06i1+YklTHX2X+HWWXuKQ1zkRqqTOo5EnWOgHeuj+JDbs2C1xlVflGbmTsB1O/0qkeHvHGGtWviXbigkfIPM89Mo199u9VrifiG/xTF258tvNltWxqFB+Zj1aBJPaK9LK4rG7G5cex0zwYq2wTvJ3/L2p9xS6AKptjFf0wyRAWAP57VA4p4ozaDfap9E1HEtjyny2TsVisrNkWQxiTsOtaCWYxGm4j6mo+CRsoz6ZvNvy6HvUoYdyIBAEak/sK8rM16kuPayTM3rREDTzDQihIIJjlsOorPwGUAhgTMD07VMuJlSCJIO479KnYAAPJlmNwO9Rr+I1EAgDT2qUb6h4nQkajeaxbRPvkgZtWI0A7mRFFbZu/Y0uXtJGsc/zrOUMCQQIEmn2H4NYyZicy9c0DXpB196ScZ4hhMOGHxN9wNa6H08q8DcWAIViCdwNuUczRcgiUnLPLrSFeLllmxhrjLEBmhQdepOo9KncBxhvWQ2UK0sCAdJViv6VGUHFAJeExaQYG252+tbgxlaSWNHxmEQeTqdD/dpNaWLLCFKwAd50/5raMBLhlZ2BOoED168qsPBnv3beVQotgnLdIM67hdRmG/ak1/CMg0PPn0jbtUW6l9hlTFOiCBEBoO23SmhOUXoMWvJdDicNhFJzDMfmbST+ijsKq/GftC3Wzp33P1pFa8MG5dIuYh3mfNHaRInQVKu+ErVsAedukwPyArpjiyZVdleSEt7id7ENoGY68yYHXtHWpPD+DzDPLT93/enfBEXC3Cc0SsQNdyDBj0p8MZhrkhkRSdyBln3EGmfSOvpaTBK32EyYYBQdYJjJtoOdPMJwpESV8xOskzE8hWlnA2QQUc6bAkMPxj86sOG8qgZlAgRAjSO1X6Pp+LbkhEvcrjcPYmY0rP9CRVie0DrM1p/TzXVlhaKRKXxKy0hTmAIOoEgR1PKkK8Ga6+VAR1kgn3gn6GrzxLCNJy2wsbEbk8zG1b+G+DuDLaDfueck86+eWLNPPxfY7JLF6elsNwrhHw7aqBsoH4Vybx1wS5hsWx1JvmUPVmGVx6iR/5CvoEWgBSfjGRtCAY6ia+gfTpw49jhmrOYYC1bwyojOvlWIkCWmS0HkSTTJMRKrlhkaQeYGu9V7iOBZcXctYe2nlIY3HGeM4DDMzzB1IAAnSrDwy1dWVvujc/ICDPfkR7V42WPFu+5HyDxVsAZgJCmAYnXqalYbEE+a2xW6N8ux6yuzbc9pr2HIRSDsxM+nWh2LYk5QQxnbb3qWzJjex4mYCb6HTTOgJ5ah03A7iapPE/GWHbMPOBmJCqp2JnU7e1TOM4tTltPmMkllT5m5ATyXcn0pFjrAKEDCouxksoaARIBOo6ddarCKf3Bc21RUOOGyzM1gMs6gFYHfQbUfw7eHxlIutYUBiXX5h5DIE8zBHvW/EuI4e4rKMMttxtctudxyZYgikbSoAHMyPTTavRjHlDj+4pcBxu7cPwrbuysRBuFS527aa96w966uIW2uhbQyAYldSDHLeaS8MxIQljoRt6074rxdbzq9pCpykMdiZ0M+xOtc8k4uktf9BZeMDipFuPKgACgjdTsfUij3HKOQASesfdiqzw/j14BrpsB1VQuZSYRQNpykA7U34P4kW8f+myGQCWy6nsQf0rilCS2MhjdYstts3PYfrXsde86kSW6frFELPngA5SdyNJ/etRZBIIJU5jJ5/8AFKY2tGNwAd+89KxicM11ciqTEsRMAE8yfQVhrS5iW1Mjn151redNVLkAbjXzHcTTp0wp0xbd4Y4tlbVwtcchngkW0UTlWIOZtZJHao2D4IiuC8u/IEDID1Gmp3360bG+IbdoaExEEDlSLEeKo+UHsTVUpvSWgym2WDjN5raM6mcgEqeY+9l9pPtSnwzxS1aR8xBm5cj0LTP41W8dxV3bVjHbaOdLLWkx1qiwfTTEOzi6EhSrEfdPPN07VsvESM4IJkSBEwZoKXBoQ+ZlJOusk6xHWg4m0eR8xIIHQHmfeuNNDmt7FXHjPIkgBth/3VJs2VRmTRp3IMjvWHUqSI0gZp2meVAWyLGy7+adYiNvrRT3oFDHCWSt1PL5ToCJiSDAJpr4jwtwIpnqCdAYMbc40qnWuO3M9sMphWzAAAMWiFgwdPY1YeJ3LtwI14MpIMISJAnnAABiK9TpHxg1Q8aoQu8bbda2/rLVvVm1Pel3GuNW7IgEF9oHL1NIsHgL2J84UkH73yqP+86ewoTmxnKuxZ7/AIptLspb+etZwvjq+Tks2A5Gyan6xqB70rt8Hw9nzXnzkD5EJC+7HzH2ioXEfEzBfh4dBbTnlAHqSBue5qKzSv6BW350WLG/aNi7Plexh1aJIzM0esPVl+zvxNfxouveCAAqqC2CNYJaZJnQpXFL7kmScxJ3512b7M7Yt4a2NiwLGOrGfwEfSuzDKcn9TBGVsueOsEDNppypdgfE9nP8O4VRpgHZT2nkfWoXiXxJcw5tobfxRcbWNMqDdiYjmIGk69K55xy8XZj1Og7Ucko4blFbLXejtWJxOUUru30cGdNOdcb4Z4nxWHOW3eOQH5HAdQOgDTlHpFPcR4txV5crFVHPIoWfU6n6GjHrIy8CrYoxGMxNy9cNtGCFl38oORQs+bTlyqe9jFKGuwp0nKoYyRsBpvTzwvgQ8Fte1H8W+MbGFXJaK3L4+VV1VD/c5Gkj+3f03pXgxyuUhHFLbKNe8V5h5lmdTUhvFaswjyiNvziqcB97NJ7/AK1hGif7tx9a5HhiRLcnGLMyCUkyzLOZp5ZtwoGmmvpSjjeNw7WiESHYyWaSQs7AsZk0rS4xMcx09OnOhswnziekihHEkzCl8QARkABHOTMzoRtFB4himYgsfNr7+tM8ZZQGAoneenT3pRiGX4sGYHTfblPeu6DTfYaIx4ddDXLaSFVgoZn2BiWbTUAdO1NMX8FQEsszXATmcHyEScuVYnaN9td6Q3VAAPI/rUhLMEREkbc6lOKewMc4S3cgqHgN8y6w0bSBuauuB49c+HlXCqbYhCLZKidgDmmTNc8wl8q2hIOokSDB0Ipy2MvEAq7EKAAoAGg20G5rlywsCdFtXjzFltXLT2tdiZE8gGouI42qnRgI3667iqOnFrjAhmOvP9xS65dadWnU0kent7DZb8T4rCCUEtrqaRX+PXHJ1IkyTS1wJ7RrWWACzHeuiOKMQG5xBkzrPOsb6/hWEYAT2r1y5oAPf0p6MeCiJoKbnaJolsCNDQPhanXQaUTHa7vD84EEgg7qNPL1oeHss1wBsrZwdtIjeKk8JvtrH90NHSNBXsQSXARAAGGaN+8V4yWy9KiLdBHlQGRObNtG41rZOJgqucyp0yxsRvr0orOXuG2NRngE8hvrWcFwhnzGVt2BoXMSYOuUfrtTLekKk2xHiy39Qj2bZdgysiiTqrAgiOWmtWXxTfYorHyEjVNGYHpKysjrQLnHbVsG3g0zcmudY6tz/Kq1xLjZJiQWPTU11Y8s4LjErGFdzfC8Mw4Zfh2A9xjobnnOY84OgPeKtnFOFrbslHcG6R8/IHkFHJRp61XPBHEk+LeJH+KqrkkjRTIcjvOX2Pep/EMU7HXXX+a712YMKUeU9t/oDXgn8PTAth0sYiyrGBmY/MbkeZg41GsxB0EVz77QOHYfD4kW8MXC/DDNmbMJYnReew1knererLHnC/mfpQbSIzy2WdIJVSdNtTVJOP2qkCULRzTh/C7t0f4Vt2E7gEgH/M2w612y1btYa0ltCRkUL5jvA3DDeaDcwkrof29qq2I8WW85tXSUZdJ1YdAG5z3iPSnjHh3FSUSVjrxdy0z0jlUV8NIk0S1j7MSb1qOudf3qw4Ph+aI586XLDkisWc+uYEAkyNTAEn1MaCYplw/Blh5as/GODliFhVUf2gAnYSYpzwbhKqoEVz9N00ou5Fck4tfSqOe+LMBiEs/ES4wtKJu2wYBGvnMasBzB059aolq4W2hR35+g5V9EcQwqhSCBBHPpXCvFPD/6a+UX5WOa2Ty5ZSei/lFdeXHWzkmvJBt3txppz/nOpAKiMwBPQHX0J5UsDwco11179TU+Aqk7mJ9q5JKhcbp9rLbwniKIue55FPyW2BYEf3KcvlHvrUTxuAr2iIEoAqjXTm2g6/pSPi2NNy6W2VlWB0yqBl7DSor3mYCSSRpryA0A1/KuXHgqSn+h258kePD+BdxFSzhU9T/uahix52nl+tTjeC6nVydR25a8hQLV0fEhvv8A4dP2r0YtqNI4fgjjEgqFJkTI7dq3XD9wO5IH50FrG6zOXT9YqRg/8S2VPzL+PSnlpWgv4JfxMwE79Rzqdw7E5Ndx0/35GoODRM2XOokTDbT0nlRwsNE89wQfaedc80noWhrxJwq5kAa253O4bmD0NR/iWioDKyH+4HMJ6kHWPQ1pacfK4IBI15+pGxofFcK1okEgiAVI2IPOpQSX0vuH5NLwykDcdRsa9cGmvtQQxjfvH6143CSI95/SrqxTf4UDn/OVEtWydoMih6x5iY5fvRv6YiDBiOXSg3RgN3Dxy96Em51ogQ68qAj6k1lsx27HYqBGUBXgmNMpGrFvwrXAcTFtmgFxl3/1dPSjcW4et0BVJGbVo6kQTHMUswY+AVC+dAMrEDfWJg868er0W+3YbGELDJILRtqSevSofiA3Mqm5eDiJCsugPJcuYL+FTzcYpcbRcvy9esxVe45ime3tmiJMcj+dPji7GcqFnEMXKw1xm6CcoHoqwKRXcXqVisXsQScoG/Wgq0lQdDXoQjok22XP7MWDYi5a/wDktb/6GGn/ALH6CrxxDg3wtXcRyER9STXJuCcbuYW6btpVzhWUZwSDJE6Ag8utWjg3F8Rj7zNiCoCAaKGC5jtMk6DU/SurHJcePkeDrQfinFktuECgk8zIA5xoCSaLcIIBHzRMDUD0I3qVd8O2bjsPiK8ZSs6EkwSQOfQelNsPwpVIEban9B/tXE45Zxtd/wBjtlLHpIZeHHLWRmUZoglvzjvv71yb7Q8HkxbGPK4BBH92xEew+tdP4jjv6ckBZJ1XkPfmfTSuUcaxLXrzteZiykgCIUCdgBt68+dd+TUEn3OLI0JMNZLuEA0JVdepMV9E8CVTqdhtXBcPiVRkuDUZlaOwINXvhXjdFbKTAAkk6afqe1DFNeRcbCfa3x+5YvWFwzhXU/FeYggSqowJ1U+aR2G29NvC32iYfFKFEWr4+a0x1nmbbbOvpr1Fcq8T8c+PeuXSslj5eyiAoPsPzqr4q7mmUHaB+tPDK23rQVPZ9CcV40TIAJnkN/auXeNcUjsiSfi2yWYEEEKygiZ66HSqhZ4/ilXKmJuhehcyPRjrHpUJrrE5szFpkkkkk8ySdTTztoZ+xOwd05g251+pBpnabNJY6DePy71X3cgCP4Km4fEeULtz/aoZMd7JNeRpbA31Hr+9SLz29iCfw/ClK35DADSN+2kn8hNbrdJjntUHjZrd35M3ra5iQDvGsUsv4dndioJ5acv2p9aCEebkZ0PTkSKxcKuAFUqvIT+Y500cjiZOhbZtHXNvH8moeBYrDfX0poyQx00Aie/QUPBYYEFex/L/AGNUU9OzII1geV9Omv1ii3rY5CNNpnTqDQrAmyQdwQyn+etSrJz2zyZdfXqKlJtBSPOIAmc3ORBkfnpRLz51T/LP/iY0qc95bmHBYQ6kAMeajQifoYNL8GoDH317VKLvb8BUTW7lIBPUDvFDCSTGqgweo9qNeIzaQRPOoty8SSV5zV0harQbSRrt1oymRsdTv2qPhLa/M4zajTv37VMe+YJbl8q7D6dKST9gEPFMeWg/Oh4FA2bQb/zSssjOfNue/L0r1oi27R0jrrRvVLuDwdyu3GtuMwmFMx1J3B6Vpily2cqZSSSS2mgJG8bms2EB+/5YAP059pqLj75TKoJGuXMAN9zvvpXltlSJjoG8ggSRM6jnVe4hjQEKodCcxnqBoPSpvFcQXUMDpmIIA1ImNe9VS9bCkntHb/mr44bA5aI10yVMxI/3qMwDNpJI1P7CvBhueWh7V75QY1zER36V1pCI3t3AVWdcrZYI5bjWrd4Kx4AdTAOaeU5YAEdt6qpHlIOjc/etsNIYFTEDRh0500J8XY3J3s7pgsX5NP51mqxxPj042xh1bKBdVrpMEE7rb125H1I6VWcB42K2nB1uAHJP3jyJ9Jn2qnW8WWcszEsxJYnmTuT710zzKlQ0p+x27xE6sfT+GuR8eBF99gC09fKaZWPETlIuN5hpPXpPek3FcWWI2JA39f0qeSakgTaaIyYnK400j8OVE2XNoP1rRQIE78vp+VAYGCWOwEAVDuTN2IWDoZmZE6VFxFw3NSSF2GvLvUjiBk6dBH5mluJYgaLA7z+dUgrCiDiLAU+Umtbdtjy96khZUtzg0TCscrAwMqkjlP7ma6OboeyKwk+laWCSTHOvWHjmKydjGkn9ab4CMMIWVWXOFDwGE7gGQD7gGvYmw8CNV5kdKWZo261Kw2LZWlT7cvpU3B3aBTGVzRRG0CR07UTDXNO40Hal97FZmECJ1I5eo7GihyFMfzepOGtisM6lnWJjX9qMEKuTyygep1/esYW+IHWIj0FbHMx0+vL3qbvsZ6B8NXNagAqQNBz01H1FEsIysJ1nmPxB6Gt7LohIBk/eb05DvrR84KydBO3Mjvz1PKg27fsxrCC7ktleR/k/hUSy2mggkVhnJMnuCP0iso2g69PyrRjSsF3oGbSwZ596FhGAf5ddgDsfUUUYNmMnQHUdY9KkYXDeYwdFEk6fz8aZzSTAu5q90KfKJbaR17DlvR8YgRQWJzkTG8T1qTgr4VWeAADkQAbtzYnsK0uYF3hnICk6A7n+RXO573/YaAYezCl25CfwmPyqFw/nO++3M70z4riNrS8ypY9p29z+Va4y38PKRsyg+4/5poO+/kFHWcWbKkFzoDBYHQmYysPUUpxGRWMMfLJInQBj5SKllHZMlxAGbUhY1YHc9/SkWIvKuYOArbdzGselcUe41sDxDEDzZToTr7fvVXxxHxIUSZ1/cmmHEsdCQABJHP6n1pHexkyATvXdjjWxGyQMoBBXUnX1rY3AfKIkagenOouFYMGJ33rGFULJO8j8dxVaMSbmVSJ80xPod6BeuNlGXkTt0rR8R1EDWB6VqWAU6ZuY15mtRjC3CRrEiQeXevXGBMIusDlp7Vo6ACefP15D1otq5LEERIkHuKJgN7+3cjX0PTvREMKcwJkQD0NamycxIBgb1vBII201oMNhrTKqydiPesNdkGApP761GQTIEajSfyrxsBQYOpGvqDRowR2003bQxyH7VEx4zZd9Z8vpoKm2yQQAAVMSZoF7DMc7DkYHWJ5CtF0zeRew5bkchsKiXMx/KnHwgiajfbuevpUNrMDMfSrRmjIiJhgPmO/IUMHt/O9bXida1t4YnU86r8sdfIZcKTr9IoeHUD5jBPKpPDsQqNlc+U898p6+lDx1si44/tOnpusexFKm7cWZWMLFpSPTn+hoWOJAgAxMz7bVtgcTEEe/p1pldxQ0JjLzHtyrnbcZe4vZkbhliVDHQfnWuIxuYZU0Xl1Na8VaVR7ROTbLtlO09x/OdYs2gAMxj1/StX4n/oDM2bYAk7AgR3idaI10sR7/AFrNspEakT+PvRbaA/dAHKYpXLyzctLRm0NRB3ke9TbNoIcxgufw7nrWlhVU8gY0mtMRiXAOURG5jXXoefrU223o3cxi8RmMCYnUnn1mi8PsBkuHMLaLAa40nXkoG5PYVHTDXbuoYgaakkDvUu7g1IVc5OXWJzSTuT1rOkqDGltjXw3hLYQOxzhSxSRA1+9B9IpfxDGfEufE2tqYXuSY+v6VIF2Lfw4IERoRt+lQcRsFCKQNgWPvtXPHcm2UVPQuzZrpY8mH6D9Ka8eYfDtEiYkfl+1LLg1PlA7Ceum5qRxe6CiydJ/Suh/fGgSjUT//2Q==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194" name="Shape 1194" descr="http://3.imimg.com/data3/SW/HT/MY-4798434/white-walhalla-250x25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95800" y="1676400"/>
            <a:ext cx="2724150" cy="4102636"/>
          </a:xfrm>
          <a:prstGeom prst="rect">
            <a:avLst/>
          </a:prstGeom>
          <a:noFill/>
          <a:ln>
            <a:noFill/>
          </a:ln>
        </p:spPr>
      </p:pic>
      <p:sp>
        <p:nvSpPr>
          <p:cNvPr id="1195" name="Shape 119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72</a:t>
            </a:fld>
            <a:endParaRPr lang="en-US"/>
          </a:p>
        </p:txBody>
      </p:sp>
      <p:sp>
        <p:nvSpPr>
          <p:cNvPr id="7" name="Shape 1200"/>
          <p:cNvSpPr txBox="1">
            <a:spLocks noGrp="1"/>
          </p:cNvSpPr>
          <p:nvPr>
            <p:ph type="title"/>
          </p:nvPr>
        </p:nvSpPr>
        <p:spPr>
          <a:xfrm>
            <a:off x="552450" y="77110"/>
            <a:ext cx="7886700" cy="2621265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Lilium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longiflorum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cv. – Trumpet Easter Lily</a:t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6" name="Shape 1206" descr="http://idtools.org/id/cutflowers/key/Cut_Flower_Exports_of_Africa/Media/Images/Taxon_images/Limonium_SeaLavendar_CFo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7072" y="552452"/>
            <a:ext cx="2971799" cy="380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7" name="Shape 1207" descr="http://idtools.org/id/cutflowers/key/Cut_Flower_Exports_of_Africa/Media/Images/Taxon_images/Limonium_oto_SNo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4400" y="533400"/>
            <a:ext cx="3809999" cy="3829051"/>
          </a:xfrm>
          <a:prstGeom prst="rect">
            <a:avLst/>
          </a:prstGeom>
          <a:noFill/>
          <a:ln>
            <a:noFill/>
          </a:ln>
        </p:spPr>
      </p:pic>
      <p:sp>
        <p:nvSpPr>
          <p:cNvPr id="1208" name="Shape 120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73</a:t>
            </a:fld>
            <a:endParaRPr lang="en-US"/>
          </a:p>
        </p:txBody>
      </p:sp>
      <p:sp>
        <p:nvSpPr>
          <p:cNvPr id="5" name="Shape 1213"/>
          <p:cNvSpPr txBox="1">
            <a:spLocks noGrp="1"/>
          </p:cNvSpPr>
          <p:nvPr>
            <p:ph type="title"/>
          </p:nvPr>
        </p:nvSpPr>
        <p:spPr>
          <a:xfrm>
            <a:off x="781050" y="4586931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Limonium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ferulaceum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Caspia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, Misty Blue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Shape 1219" descr="Image result for Monstera deliciosa – Split-leaf Philodendron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220" name="Shape 1220" descr="Image result for Monstera deliciosa – Split-leaf Philodendron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221" name="Shape 1221" descr="http://www.simplysilktm.com/images/monstera_deliciosa_nn650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49888"/>
            <a:ext cx="4724400" cy="547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2" name="Shape 1222" descr="http://wildlifeofhawaii.com/images/flowers/Monstera-deliciosa-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8200" y="3048000"/>
            <a:ext cx="3905249" cy="323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3" name="Shape 122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74</a:t>
            </a:fld>
            <a:endParaRPr lang="en-US"/>
          </a:p>
        </p:txBody>
      </p:sp>
      <p:sp>
        <p:nvSpPr>
          <p:cNvPr id="7" name="Shape 1228"/>
          <p:cNvSpPr txBox="1">
            <a:spLocks noGrp="1"/>
          </p:cNvSpPr>
          <p:nvPr>
            <p:ph type="title"/>
          </p:nvPr>
        </p:nvSpPr>
        <p:spPr>
          <a:xfrm>
            <a:off x="307974" y="230189"/>
            <a:ext cx="8305800" cy="11430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2"/>
              </a:buClr>
              <a:buSzPct val="25000"/>
            </a:pP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Monstera</a:t>
            </a:r>
            <a:r>
              <a:rPr lang="en-US" sz="45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5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deliciosa</a:t>
            </a:r>
            <a:r>
              <a:rPr lang="en-US" sz="45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– Split-leaf Philodendron</a:t>
            </a: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4" name="Shape 1234" descr="https://upload.wikimedia.org/wikipedia/commons/d/db/Lilium_orientali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345" y="2730230"/>
            <a:ext cx="3657600" cy="274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5" name="Shape 1235" descr="http://www.joyplant.nl/producten/stargazer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57344" y="1462088"/>
            <a:ext cx="3809999" cy="5076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6" name="Shape 123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75</a:t>
            </a:fld>
            <a:endParaRPr lang="en-US"/>
          </a:p>
        </p:txBody>
      </p:sp>
      <p:sp>
        <p:nvSpPr>
          <p:cNvPr id="5" name="Shape 1241"/>
          <p:cNvSpPr txBox="1">
            <a:spLocks noGrp="1"/>
          </p:cNvSpPr>
          <p:nvPr>
            <p:ph type="title"/>
          </p:nvPr>
        </p:nvSpPr>
        <p:spPr>
          <a:xfrm>
            <a:off x="434096" y="0"/>
            <a:ext cx="8311069" cy="2047334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Lilium</a:t>
            </a:r>
            <a:r>
              <a:rPr lang="en-US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cv. ‘Stargazer’ – Stargazer Lily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Shape 1247" descr="data:image/jpeg;base64,/9j/4AAQSkZJRgABAQAAAQABAAD/2wCEAAkGBxQTEhIUExQUFhUXFxsVFRYYFxcYFxccFxccFhYaFR0YHCggGBolGxUXITEhJSkrLi8uGB8zODMsNygtLisBCgoKDg0OGxAQGywkHyQvLywsNCwsLCwsLCwsLCwsLCwsLCwsLCwsLCwsLCwsLCwsLCwsLCwsLCwsLCwsLCwsLP/AABEIASIArgMBIgACEQEDEQH/xAAcAAEAAwEAAwEAAAAAAAAAAAAABQYHBAECAwj/xAA/EAABAwEFBgQDBQcCBwAAAAABAAIRAwQFEiExBkFRYYGREyJxsaHB0QcyQuHwFCNSgpLC8RUkM0RTYnJzsv/EABkBAQADAQEAAAAAAAAAAAAAAAACAwQBBf/EACMRAQEAAgIDAAIDAQEAAAAAAAABAhEDIQQSMUFRIjJh8RP/2gAMAwEAAhEDEQA/ANxREQEREBERAXzq1mtjE4CdJMe6ido79/ZgAGFxcCQZhojjvVDt98VbTJe8tAPlDZA0zgds1l5/Kx4+p3UblI0K2bQUKZAL8ROfk80esLrsdvp1RLHA/A9jmsjs9UtkAh2GMzqJJklSFK9nNhzXRhzy3xr8llnn5b7iMzaqihrsv+m6zNrVHtbmGOOYGLgO4UwDK9LHKZTcWPKIikCIiAiIgIiICIiAiIgIiICIiCH2muk2ilDT5m5tB0PEeqz5tkczEx4Ie0/dIgmROXFayua02Gm8tc5oLmkEO3iDIzG7ksvP4s5LudVHLHbF7JjbUJewgOMndIEiDw17wuiz1QA0AAYZA136yecBSd5Wl9epVfUeCPMaYEZNxSB2jsq6ysASvKz9ZbJ2pvSTvO1PNINBJp45jc0kQZjer1sPeY8DA948klrifw6kdPZUKykO8hzD8j13r3u+oRWZT0GIBw3Oj6qfDzXDKV3HLtsgK8rwF5XuLxERAREQEREBERAREQEREBERAXh7ZBHHJeUQZJflDwKuDQggCPXIjoomqGVSRADwc43jjA3/AFVh+0akTa2gfiDSDwI1joAq8+qA4GGyNDAnodQvD5eP1zsjPl1XVszRioQ7VukrhtdowVX+bOScXGc/muqnaA1zarc4Ixt4t3x0XveQo1ajjTb5MRwaggTIB/NQxnW3Epde1loHlNUuBEeaCR6HWVeNkbcalEhxlzHYehEt+Bjosht1j8JviMJiYInQnQhW3ZC+RTqUyTk9oD+AGoJ9PmtXDzXHOe16Twy77aai9WOkA8c17L1VwiIgIiICIiAiIgIiICIiAiIgoe3bGutFMQcXhk8juEc9fgs+vUFpgeq1nbWxhzKdQFoqU3HCCYxtIOJo56EenNZXfLsbiV5PlY2cm1HJO3NdEvc4Hc13xaQvW77RDoOWcEc113HTwEOMwTHQ6qt3vZ3NrupkknGYjOQc2x0hUzH2ukZ2tl7vmkBxeJ6AqW2Oa1z6OIDCHDF6jSfgoK521HtNOoDoC0mJ691L3Vdr6ZIJjzAj0j2UJuZJY/WwIoa5b78U4HiHxIjR0axwPJTK93HOZTcXiIikCIiAiIgIiICIiAiIgIiIKN9pTCfAzMQ7ppn66LPrXQL2kt/4gz9fz91q23llxWYO3seD0PlPuOyyp9Ytrhugg+0j2XneTj/NTn9fK770aGfvIa1kknjyHEr1r21lRgqsESCJMYoDiIymBKidprEMWNm/Mjgd8L2uexPrWZwZ95rpaOIgYgOcqj1x17Ia/SXsNpEz+sla7rIDS75+yzKx13MfhcCCNQciOIK0Ww1Gmk2fX4FRynrXZ1UnYLWBUY7SHA9JzWjrILtpE1C9xmc/oAtdpOkA8QCtnh5f2i7H49kRFuSEREBERAREQEREBERAREQV/bmthsrh/E4N/u/tWZ/6QaldlTEGtglxy8oAg95WvXzYBXovp6E5tPAjT9c1ktscaTXjOZwnlh3d1g8vcu1Wc7eLTZ7KNczxPm9162G1WcvwsnLIjDkOqif9Ie8Co8uH8I48TyC7LvsuEHCN+awZY6mlT63xdYqU3vIl9IiHby0kRPHI9wvnY5FFx3Bp/XupuvUDbPVxavAaBzy/M9FC1WkUHjjAHU/QFd31pJP7GUjXOGRPynNam0QIWefZddRjxTIDSQOZIz7D5LRF6Xh8frhb+1+PwREWt0REQEREBERAREQEREBEXglB5WSbc3/QNqLG0xhZIdUaPvPnOY1AiPWVKW6+61V9Z7azmME02sacs/d2marFS7KLQcYxHOSsHPzY5z1ivLL8O+6bILRZqtc12sbScWw4HM4QRpxmBkVDVL1NKm5zBiefKwRME6noJK+Ne0UWjCGmJkiYE6SctYXmheNHC5gYQXCMWRiclR643Sq2O2laTUZQkEyMxuxDImV02x5w+cBjG58O5PVR1FrXUywatBc3iCMxGf6lce1u1NW2mli8rWNAwzk50Q57uZ3DcPUqE45bbtKa02/Zeytp2Wjg0c0VOEl4xfNSq4rkP+3of+pn/wAhdq9fGSYyReIiKQIiICIiAiIgIiICIiAoraW8BRoVDPmc0hg3kx8lKrP7+ruqVKmI7y1vIAwAqubP1xRyuorlkd9xm7Fidz3/ACAXztgz0y4rmtFCs14IgNGp3cx6ruZaQRuO4kRHXgvKuKioavdoe2o+B5RIjMExvUHdTMTAc94+X0V3ZZmO0jMRwyjQ8c16tuulSpnINZMxnEn16KXt0ii7DTDZe7IAH4j6qHtF1lxb4cncQYEcD6JtDe0uwMya3Xdn+WndfKha3ik8gnETgB4ZS6OnvySY36lFvZtxaGUKdmpFuJgwuqDMuIOjZ0yynfuWm7KXg6vZqb3/AH82uOkkGJWFXS3DHPL9d1vez1j8Kz0mf9oJ9XZn4lbeDLK5f5ItwtqRREWtYIiICIiAiIgIiICIiAqLfdLBaKk6E4hznP39lelF37dIrsyyqAeU/I8lTzcfvOnMpuMuvdzowtBkyfzVZstZ7C4sYHHInWRJDcwDxcB1V5viyPpiHtgjdy5EKIuWg1tpa8UzUdjBDQJLgT5m88uPBefrWWqp12+t3kluMiI16Z5L4XvUe6lUfk0gHA2dDvPN0TCnrfUpgVGtb4Yc6MJ/CJlwPbRQV/VQWhrc+e70HdRy1OnLFCo0S53oCeu74wrY27gGU2DVol0/xOiVH3VZi0vdGhy6GR8l2223YWZd/dduW7oSF2Xb4tWkwDV7QTwBInP0lbcFnP2Y3fjxV3EeXJjd+f4iDoNQPyWjLd42NmO7+V2E6ERFpSEREBERAREQEREBERAVS2/2kqWVjGUR+9qT5jngaMpA3kk5ehXdtNfRoOpNaRJlxnMFoyjqT8FQr8vN1oeXE56ZDQDQDgs/LzSfxn1DLLXSw7LbQU7RZC+3FhdTcWS5olwIkZAZnXTgurZ7aO7zWNOkzwajtCWBuOM4BBPYwqTSp+UiPTsqrZa5daGRIId1ylUTmvXSMyq635aJcyMy90/1H810X7cLbMB4lVhcdGgEmOJ4aKu3peRaWFv3mQQTnBGYMeo38F6Wi31raS6o794W4MQAAOHSQOMlUSY2W5I7iZuo2Wq2qPG/eBp8NkFpcd0EiOgzXZcWxTrQWueMNKZxSCXf+A+ZVLp2J1KnLpD3nDG9rRm4nny5rVfsutM2Z1L/AKbpHIPzjviVnFx4ZZSX/qWOt6Wm7rvp0GBlJoa0dzzJ3ldSIvSk18WiIiAiIgIiICIiAiIgLw9wAJOgzK8rivl5FCsR/A72XLdTYzDay2VKtcvz4N5AZgD491y3fSGBxdrOfHdHpkui2O38v17qCo2/z1WCYjFPMGDoOfwXmZXfdZ7e0vReFwXddYFWvX3Thp+pHnPt3KrwvZ7XEzInorNc95h1mIGuJ0/zZ+3sq89yCDvB0SD6nv8A5Xbs7VgYo3qJvkwVOXRZcFJpdw+OvzXfwjX3vCH1Qfw4Z6zmp3Ze+hZXVCQTiaABpmDInuVW7XVgnWYkjlpPt3Xig4uHPXUrmNuN3E5fy0/Z7ad9oreG5jQC0mRMiOOatKpH2cWHKrWPHw29M3nvA6FXdelwXK4byXQREVzoiIgIiICIiAiIgL1qsDgQdCCD1XsvWoTBjWDCDL7ysRJcB+EuH67KAtF1Q1zYDQ4EOMknMDRWq8HljXEzOp481WLReOLWfTIQvKz/AMUWIKz7NvyxPxjlw5ypiyXU2nJYciPMCZz3EfEdeS+lmthJyY7uF9RrmMLDkSdWndi5TvUM92doo21N8ariIA000yyHspSs6ABpC9bNZhIGma7Tdlao791R8UtElmLADyLjpKjhLbo1uuKyvH7yoROIeGz0iCf6pPRc1OpmGt3f4XNZargPCeCC0/0kHMHkpex2DPFqSIj9dFP5U9NA+z53+zaN7XvB9S7F/crKorZmweDZ2NIhx8zhvBO48wIUqvU45ZhJVsERFN0REQEREBERAREQEREEVb7gpVajajgcjJAyDuErivLY2zVTiDfDdrLMh1GnaFYkUP8Azxv4c1Gb2nZGvTcQ1uNu4iBl6TkoF5LS5pbmPKQexC2ZZ5tfdwp1XvbEuOODpnr8QsnNwzHHcQyw/RsHdjKjqpqNxBobhk6EzOXoAtApUg0Q0ADgFTfs3/5j+T+5XVX+PJ6Spz4xy32BwtNaWHE57oEGTLuAzV52SuA0wKlUZ/gaRpzPA8tytSLmHjzHL2t2aERFodEREBERAREQEREBERAREQERV7bq9v2eyVC10PcMLIMHMw4iN4E9YXLdTZbpYVTttx5xzaPcqMun7QXCjSx0jUdEOeHATGRJka6lcu0u0rbQ4YGkACJdEmc5gaLNzcmOWGpULlNIi7r3rUbTSFF4EmKjSJa4HSevzWyN5rErroMbXouB0qMc+c5hwLs/Rba0zmNFzxL/ABsMK8oiLWmIiICIiAiIgIiICIiAiIgIiIM229verTt1NrKj6YFNsYXEAkl33hoeqr1/2iraC59V+LygAaARwA0nM9V17bV/FvBxEQyGf06/ElR98WfBTJbpkeWsLDnblapyrlusEUiOZ6T+YXydUwyf1zleLDUM1AdIaOoy+q+lcbxny+iyZXtGllryVpmxF7lwFJxnIlvTUfrgshhwfNMEg5kDOBvngFbtnraaVSk8fxDU7jkZ6Eqziy9MpXcbqtfRQY2vsWLD+0MnrHeIXdYr4oVsqVam88GuBPZepMpflXbjuRc1vtraTQ5x1c1g5lzg0R3noulddEREBERAREQEREBERAXhwyK8ogxG8aZa58zIcQehzXraawcyHSZyVl2qsPh1qgI+84uHMOz957Kp1iBLSctx+q835bFFj0sj5acs5IPqB75fFfSs2Fz0amCZzAIJ7ajoFIVACARocwdxGqqyxRrnuq3tptrUiwh1UgtdwEQ73B6ld1noaTu4b1xUKUPxnMxhE9z8fZT+z11VbRUhpLWj75O4fMpJc9R3uqRbbS0VX4To4jsYXVcNqJqyNwMngrbtd9n9lo0HupPP7QXh/nqffBPmaG6DIzIG5eNkNgzUpFz3lgO8CS6NwncPiVfeKy+sT9UrsxY3Wmsyo8uNOiQ5oJykadZE9FoS4rnuxlnpNpszjVx1cd5K7Vt48fXHVWSaERFN0REQEREBERAREQEREEbf10ttNIsOTvwu4H6LDrxov8x3AkO9QYlfoNV22bH0HFxbLMRJIGbc8zA3ZrPzcVy7iGWO2VXW1r6ZxDN2nOBAX0s1gc10AkDdwPqFqtfZGyuZhDMBAAa5pMiBAOsFR1DYqCMVUZaQ36nJU3gz256qjd9nOOTuz0Vx2Trjxqjd7mgj+U5+69L3uMUKWJpJ82fodFwXJXwWikdxOE/zZe5ChJePkm3ZNJvafZoWl9J7YDg4B54s39R81P0KIY1rWiGtEAcAF9EW+YyXaYiIpAiIgIiICIiAiIgIiICIiAiIgIiIOS9aGOlUbyJHqM1n+bTPAg9itLVDvqy+HVcNxzHoVk8rH5k5V4s9UPa1w0cAe6+ig9krTiolh1YY6HMfNTi04Ze2MroiIpAiIgIiICIiAiIgIiICIiAiIgIiICrW1w+56fNEVXP/AErlcOyjj+0Hmwz3CuaIoeN/R0REWgEREBERAREQf//Z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248" name="Shape 1248" descr="Bells of Irelan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0638" y="1564127"/>
            <a:ext cx="2857499" cy="476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9" name="Shape 1249" descr="http://4.bp.blogspot.com/-sT9SSIx7hBE/UdPVwdOl0qI/AAAAAAAAkWc/V7ngUgB3KCg/s1600/Bells+Of+Ireland+(1)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54749" y="2535677"/>
            <a:ext cx="3759199" cy="281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0" name="Shape 125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76</a:t>
            </a:fld>
            <a:endParaRPr lang="en-US"/>
          </a:p>
        </p:txBody>
      </p:sp>
      <p:sp>
        <p:nvSpPr>
          <p:cNvPr id="6" name="Shape 1255"/>
          <p:cNvSpPr txBox="1">
            <a:spLocks noGrp="1"/>
          </p:cNvSpPr>
          <p:nvPr>
            <p:ph type="title"/>
          </p:nvPr>
        </p:nvSpPr>
        <p:spPr>
          <a:xfrm>
            <a:off x="383091" y="251384"/>
            <a:ext cx="8305800" cy="11430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2"/>
              </a:buClr>
              <a:buSzPct val="25000"/>
            </a:pP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Moluccella</a:t>
            </a:r>
            <a:r>
              <a:rPr lang="en-US" sz="45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5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laevis</a:t>
            </a:r>
            <a:r>
              <a:rPr lang="en-US" sz="45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– Bells of Ireland</a:t>
            </a: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1" name="Shape 1261" descr="https://s-media-cache-ak0.pinimg.com/736x/40/86/37/40863775d9e901c487b8f7cb92f77d8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3647" y="1298642"/>
            <a:ext cx="4762499" cy="476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2" name="Shape 1262" descr="http://www.sakataornamentals.com/_ccLib/image/plants/DETA-332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4000" y="1981200"/>
            <a:ext cx="2847975" cy="4400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3" name="Shape 126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77</a:t>
            </a:fld>
            <a:endParaRPr lang="en-US"/>
          </a:p>
        </p:txBody>
      </p:sp>
      <p:sp>
        <p:nvSpPr>
          <p:cNvPr id="5" name="Shape 1268"/>
          <p:cNvSpPr txBox="1">
            <a:spLocks noGrp="1"/>
          </p:cNvSpPr>
          <p:nvPr>
            <p:ph type="title"/>
          </p:nvPr>
        </p:nvSpPr>
        <p:spPr>
          <a:xfrm>
            <a:off x="628650" y="-11152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Matthiola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inacana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– Stock 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4" name="Shape 1274" descr="https://classconnection.s3.amazonaws.com/85/flashcards/6040085/jpg/purple_statice_flower_350-1487BEE7F0537252EA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9587" y="2107660"/>
            <a:ext cx="3333750" cy="333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5" name="Shape 1275" descr="http://www.njuskalo.hr/image-w920x690/sjeme-sadnice/limonium-sinuatum-sjeme-dekorativni-cvjetovi-suhe-aranzmane-slika-42119888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91025" y="1794753"/>
            <a:ext cx="4133849" cy="413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6" name="Shape 127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78</a:t>
            </a:fld>
            <a:endParaRPr lang="en-US"/>
          </a:p>
        </p:txBody>
      </p:sp>
      <p:sp>
        <p:nvSpPr>
          <p:cNvPr id="5" name="Shape 1281"/>
          <p:cNvSpPr txBox="1">
            <a:spLocks noGrp="1"/>
          </p:cNvSpPr>
          <p:nvPr>
            <p:ph type="title"/>
          </p:nvPr>
        </p:nvSpPr>
        <p:spPr>
          <a:xfrm>
            <a:off x="669587" y="224005"/>
            <a:ext cx="8305800" cy="11430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2"/>
              </a:buClr>
              <a:buSzPct val="25000"/>
            </a:pP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Limonium</a:t>
            </a:r>
            <a:r>
              <a:rPr lang="en-US" sz="45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5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sinuatum</a:t>
            </a:r>
            <a:r>
              <a:rPr lang="en-US" sz="45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cv. - </a:t>
            </a:r>
            <a:r>
              <a:rPr lang="en-US" sz="45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Statice</a:t>
            </a: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7" name="Shape 1287" descr="https://classconnection.s3.amazonaws.com/773/flashcards/3621773/jpg/picture48-143DAEABE714906F7CB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8497" y="1801240"/>
            <a:ext cx="3960578" cy="297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Shape 1288" descr="http://b1ca250e5ed661ccf2f1-da4c182123f5956a3d22aa43eb816232.r10.cf1.rackcdn.com/contentItem-1330317-7002635-5m8fw50qf68nh-or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86200" y="3657600"/>
            <a:ext cx="4705349" cy="2857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89" name="Shape 128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79</a:t>
            </a:fld>
            <a:endParaRPr lang="en-US"/>
          </a:p>
        </p:txBody>
      </p:sp>
      <p:sp>
        <p:nvSpPr>
          <p:cNvPr id="5" name="Shape 1294"/>
          <p:cNvSpPr txBox="1">
            <a:spLocks noGrp="1"/>
          </p:cNvSpPr>
          <p:nvPr>
            <p:ph type="title"/>
          </p:nvPr>
        </p:nvSpPr>
        <p:spPr>
          <a:xfrm>
            <a:off x="516175" y="593725"/>
            <a:ext cx="8305800" cy="11430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2"/>
              </a:buClr>
              <a:buSzPct val="25000"/>
            </a:pP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Maranta</a:t>
            </a:r>
            <a:r>
              <a:rPr lang="en-US" sz="45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5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leuconeura</a:t>
            </a:r>
            <a:r>
              <a:rPr lang="en-US" sz="45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cv. – Prayer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Shape 235" descr="http://www.bcliving.ca/files/image/GardenWise/2011/Blogs/Rhizome/Terrarium/GW_TerrariumPlants_3_maidenhair_fer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33400"/>
            <a:ext cx="5143499" cy="389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Shape 236" descr="https://plantdatabase.kwantlen.ca/images/habit/adsph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4400" y="1371600"/>
            <a:ext cx="3712098" cy="495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Shape 23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 lang="en-US"/>
          </a:p>
        </p:txBody>
      </p:sp>
      <p:sp>
        <p:nvSpPr>
          <p:cNvPr id="5" name="Shape 242"/>
          <p:cNvSpPr txBox="1">
            <a:spLocks noGrp="1"/>
          </p:cNvSpPr>
          <p:nvPr>
            <p:ph type="title"/>
          </p:nvPr>
        </p:nvSpPr>
        <p:spPr>
          <a:xfrm>
            <a:off x="304800" y="4840255"/>
            <a:ext cx="4838295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Adiantum spp. – Maidenhair Fern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" name="Shape 1300" descr="http://plantsrescue.com/wp-content/uploads/2014/06/Myrtus-communis-Microphyll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417" y="1501302"/>
            <a:ext cx="5255172" cy="35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1" name="Shape 1301" descr="https://plantarium.files.wordpress.com/2010/06/myrtus_communis_0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10200" y="4114800"/>
            <a:ext cx="3003384" cy="2181703"/>
          </a:xfrm>
          <a:prstGeom prst="rect">
            <a:avLst/>
          </a:prstGeom>
          <a:noFill/>
          <a:ln>
            <a:noFill/>
          </a:ln>
        </p:spPr>
      </p:pic>
      <p:sp>
        <p:nvSpPr>
          <p:cNvPr id="1302" name="Shape 130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80</a:t>
            </a:fld>
            <a:endParaRPr lang="en-US"/>
          </a:p>
        </p:txBody>
      </p:sp>
      <p:sp>
        <p:nvSpPr>
          <p:cNvPr id="5" name="Shape 1307"/>
          <p:cNvSpPr txBox="1">
            <a:spLocks noGrp="1"/>
          </p:cNvSpPr>
          <p:nvPr>
            <p:ph type="title"/>
          </p:nvPr>
        </p:nvSpPr>
        <p:spPr>
          <a:xfrm>
            <a:off x="526884" y="211301"/>
            <a:ext cx="7886700" cy="185798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Myrtus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communis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– Myrtle</a:t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9" name="Shape 1319" descr="https://o.quizlet.com/f77mfhs7P.WGn8eoybbhbA_m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1276" y="1846634"/>
            <a:ext cx="5588000" cy="4190999"/>
          </a:xfrm>
          <a:prstGeom prst="rect">
            <a:avLst/>
          </a:prstGeom>
          <a:noFill/>
          <a:ln>
            <a:noFill/>
          </a:ln>
        </p:spPr>
      </p:pic>
      <p:sp>
        <p:nvSpPr>
          <p:cNvPr id="1320" name="Shape 132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81</a:t>
            </a:fld>
            <a:endParaRPr lang="en-US"/>
          </a:p>
        </p:txBody>
      </p:sp>
      <p:sp>
        <p:nvSpPr>
          <p:cNvPr id="4" name="Shape 1325"/>
          <p:cNvSpPr txBox="1">
            <a:spLocks noGrp="1"/>
          </p:cNvSpPr>
          <p:nvPr>
            <p:ph type="title"/>
          </p:nvPr>
        </p:nvSpPr>
        <p:spPr>
          <a:xfrm>
            <a:off x="628650" y="389108"/>
            <a:ext cx="7886700" cy="1877438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Nephrolepis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cordifolia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cv. – Flat Fern</a:t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Shape 1331" descr="data:image/jpeg;base64,/9j/4AAQSkZJRgABAQAAAQABAAD/2wCEAAkGBxMSEhUSEhMWFhUXGR0aGBgYGRsgHxoaHRofGxkfGiAbISohIR0nGxcXITIhJSkrLi4wGx8zODMsOCotLisBCgoKDg0OGxAQGy0iICUtLTUtLS0tLS0tLS0tLS0tLTUtLS0tLy0tLS0tLy0tLS8tLS0vLS0tLS0tLS0tLS0tLf/AABEIAM0A9QMBIgACEQEDEQH/xAAbAAACAgMBAAAAAAAAAAAAAAAABQQGAgMHAf/EAD0QAAIBAwMCBQIEBAQEBwEAAAECEQADIQQSMQVBBhMiUWEycSNCgZEUUqGxM2JywYLR4fAHFRZDc7LxU//EABgBAAMBAQAAAAAAAAAAAAAAAAABAwIE/8QAJBEAAgICAwEBAAIDAQAAAAAAAAECESExAxJBURMiMmFxgQT/2gAMAwEAAhEDEQA/AO40UUUAFeGva8NAHtFFFABRRRQAUUUUAFFFFABRRRQAUUUUAFFFFABRRRQAUUUUAFFFFABRRRQAUUUUAFFFFABRRRQAUUUUAFFFFABRRRQAUUUUAFFFFABRRRQAVEXqCG8bExcCb4jlZgkH4MAj5Fb9R9LQ23B9X8uOc+3Ncy8LdYazq9QPMN0Mw9Ln8V/SIuhmhRaMHHAhfcVic+rRlyp0dRopR0/xBautsM27sx5dyA3wQATIPYim9OMk9DTT0FRdb1C3ZAN1wgPBPH78Vr1N5zcW2hAiGc8+n+WOxOIP3rT4gvXbdo3bILtbG42ts+YO6juGjgj9jR23QWT9PqUuLuRlZfdSCP6Vtql39QHu+bowyNth/L08vJ7XQwEDAIjJj2rDReLNQhUX7LMjNt3i2ybTGAd3paTjBFY/VLYuyLvRWrS3SyhipWfymJH3ittVNBRRSw9Q812tWZ9P13IO1fYKSIY/bjv7Um6AZ0VG0ujCEsGckxO5mI78AmByeKk0L/IBRRRTAKKKKACiiigAooooAKKKKACo+tW4QBaKqZyWBMD4Hc/rUiigCt6y9rdPnfbvyTtTy3De/KyP1IHbNY2fFZgG7prgGBKFXUMThSZAn37DvVkuIGBBEg4I96V9Q6coBcSCB9QHqVAMra/lJ4kZ/pUnGS0zNPwys9fsHlwuCZbjaCF3Txt3GAZzBiaYWNQjiUZWHEqQRI54qjdb6RdQK6qEBAgWwJN0krbCg8uqsT5jbgIJipfS+paa25uXLCW2Hmb9QB6fw4VtzkAu0RJAgnvikuR6YlLNMuVFatPqFuKHRgynggyD9jS7rvULlkKbabp5YztUD+baCRP80ECKo5UrNWNSK5R4/Hl65nL7Ee0FiNu84hQfzCdpPtge9dM6brheQMBBxIPaRIg9wQZB7iqF4/XW2rh1J8prUi3aUH1W5+p5IjIGc+0VLmzC0Y5f6mnwp1hLS+q6yqA0A2tzvIOEIE85C5/rVw6Tr73lszze2r6Cq7TcgmcNkXOxHHt8cysa02fMZLhY7T60AnaxhoEyHMxP/wC1J0mlW301r5Lm7ZYKVN5yqoxncRu2lmDQdhGD7gzz8U8US454OgdA14Zb9+5ulWIIKHeqrnbKiGjOF+2TSK54hdnLnU+UCcDyxHlj6Sr3WCqWPO7IIOKqWk8UtsdLA1FyyLSq58wjyWLlmKlZKZkBSeIEgYqwdI6/bNhkszaaQm7+G372I/8Ac2+lV3EgAt8k5NUUtKzd+WbdT1W2243LlliSAo1F8pcx2BtDyzk4ZSZByaXaC1euanbJQ7gNj37TQMECHDbx3BUfrNZNq7ynaTdt2kUKUuJauW1EnaCLYjYcrMjbAzipfQ9Bc0rm+1q4qlvoe3ZMt+UWytwsO4BUGF5mKz/Zr4Z3I6SLgnbI3RMd47mPbNZ1TOjdX87XMQ0nZDC2wZAMZLGCYMxtHczULxL4ie9q10mkvgBM3wGVdySN21zOQPb3+K6P1VWWckOdc1zWXzYtPct6e3IvuAsXW720JzjIZhxxzw/0Git2ba2rShEUQqjgd/7mqavXGRTZ0aIgtOwuKVuXSo+q4WZDAI3EwC5JIXGYx0fiDWKQ7PYvae4JsXQdqP8A5WeB5dw9tylScSDTTrILGWXyio+ivl1BZGQ91aMH7gkEfIrfNUNHtFRNFrlul9vCNsn3IAmPtMfoa26rUC2u4yfYDJJ7AD3pWqsLN1FaV1AhSfTu4DYMxMR71lbuhpjtzgj+9FoDZRRRTAKKKKACiiigAooooAKKKKAPCKU2/DtgXC+wEBAqKQCE9RZis92Ygk/ApvRSaTFRSPEXXdVpjqFMi2QtvTXFVS3nuCVG0/VmAf0+aldO8SFhpnYsTcRle0LZEXbShrpBOcHcu3v2OM7+qW7KX7R1LBwrl7W5hKOQckSBtUAwSCRNKfE/UrD6nSPZvWmZCzOd42ra2kEjMG5JELndmcCottemLr088UXPJZbqOXLK7WzbQNfSY9NsRt2yw+sekk9yKqviHquoveZo7twQoQFLrLuLATlgArNJzgDt2qDperoqNbNlLqvcN1N0jy2BGRsgZ9MgFRj9teitWxdfzL1u3bZSdzHLTMQo3SOJE+n5rnlLtojOXbQWNcLjKrtCW1KqAsQFPphRM5PvGTSvqF607OVIVTDAMJLkEIQgHJyTJgY70WNtpzaa0dwaH8wEgfO3HYrgn+9QuqXoclVYQfrdcwQfpHCgdhHesJfyJx2S7Fyytx1KB1kor6hoIElQR5YUKI5HqBKqRHBYdO1bWCGMMl4ENLEJdRWKuHMYXgyAOD70t6cttrjODaSJPl6kkqQF2lWJwCSxiSI9xWzXqmy2wFy1ZJLKu8OT9KkqT/MwiTxtEDvVHZWyw3dRb3W3spasoX8u4u9mR5WYFk/Uu2WGYMcA1K1PiH+GBIN7bJ22VIFqeFyfUF5O2QeBVZ0PVhpn/wAIqdoW4pCXRdHqKlicIZK/TgwT7Cs/4pDcbfbe2GtMqsx3FXBBkgg8YxEwazTtULWSx3OvvtDWwbRdA283N7KAYPqZZ4kQkTuGah3NT5mnGmQttb1XHZd94Lcctc8vbEA/SinczF+IBNVbq922GcoNiKFW2TOSBJkjuYPJ7056Vpgm61euNauXLYe2L53WLhj8Ih5gEKDbIdW47GK1BO7Y43eSxaS0Fsi1pri29U9ovptRbcQwskzYuqAIZQWBBByXbBECyeFrqeUpazOm1iLd2hd6W7rr+MjgTClhuk4ktJFcv6U95rz3EtsdRHmpsBNw7R5bhZEONpgwM9zPO7X6F/IS5p7tu6N6reVSQ+ndmCbGX0kWy24GVHIGeaqpvxG+zekdb1/iOxpEazYttcNlcogO1B2BaCByIUSfYUmTRa3U3U/iblxLdxrgNtBCqoELBwYIJyZPeKrD9Z1FhksWzYtupurqVUIM2zNsqwSdpULkyZEGDSy/411rL5SX7sBUUsYDblA3GQMTkfIzgzSlO9mXK9l96f5eiENrlttbhDaZhcUKPpCqMgk5xJzU7S+KEBQ3vXfd9i2rMN5eOcHvgknjjEGuUaOzcvOqQGLkKC0cucGRiZJM81degag9PQ+XaVz5gV2/N5eSTzEzM+xPcCpx5apeDjOi/wChsXTc827AlQBa+ry2BMkN8qVnHamVJuheIbWpGPQ/dGOeTHwZicU5rrg4tWiyaegooorYwooooAKKK8oAK9ryvaACod/qlpCQ7gEAmDyQBJ2j82AeJqZVM8T9Es2F/iQlxlW61y8FJJCshVmUSIK+k47A1mTaWBSdIl9V8Y2ltk2PxHNtLiCCAUdtoImJPJ2847Uv13jG6XA06LsZ9ttmBPm7RL7YgSGhQsycxVU8O6nR3Li2roNkuiJZu5E3UYkXFJ+mQVBHBOO9Qb+pv2G1Fq8CwtOzspBJ2gQXJ5IAI9QzG2eJrnfJLZDvJmfX+pMbjXb3qUqfLMAsoHuQATBJycgTVT1GrvahwtsqoIVVuYQRxg9+eeR7VMFxdS6S/mSVc/6cqQWJ98wM8VNOsFkzZVTskEtbSU9USsYIjmZmpWvSV5tkU6O8hCO1u1cWd24GHUYm2yxzAMEA8Uu6h1FGtg2gZYKfWoJHuVbkA9x3G32plZ1QBUqw9QJRhBKMJ2geykgiIjEVE6laY2luXEto+6XCsDg/5QTE44xzQmrEtkC2l27u2qFUuAQdxyZ9U8yfesuusLF7Zbfcu0CRkY5zjdmRjEg0u1LDNq6kMVm00+rmSJk4wRtqH5eFKCUadnaD7HtP7VXrbyVUfo50WqvXCRay+0sFBAZgokhZ+pgsmBJIBxim2tuuVsh3Z2e0H2gEbVuEttJMKBuG6PmcVXruvutbti4ZFslEIIYqAdzekGduT6u/vTLUJDOiHD7IdiQserLEzC/9KUopDkkjbp9XZdmRrawQV3AEkGRLASAxGcD5qO191AhCyqzRuiGURugj/SDM4pO0K5DNKhoDLOZzIBzHzTHpzG40uVS2IBuuCQfYKo5aAcjjvScayJxo91R8x2dUgsWdlYyM5iSOYIHGfim3Veo3b1m1Ynfatndb3gBxIjazSfTHYHsKX3OoDYQght0KSPyRJY9ge360L1DH+H6mn9PUBIHwOF7nmllmbkOjrdlny7QuTIgtBuKNsyl1QGCh9wKdwUOIMrX1rOX80sbpDEs2GZjGZQS2FmGkYJEHNbrA9v8AMdrQDtXuYx+gM15ctCDKnPK945P2maXZi7v0gtrzIJJY7dp/zKc89zk5Oa22AYK/Zge4gECPcZz9qyfSqZb6SO4Hv2j7Vvt6cKTuzuiF7j54wv8AzrLoLTLJpesaebPl6dFZSpMMxNyMy3eJHPaTTPW6wWDuH1Bt4EscH6gcZEGDkYmnXgboOnvWWc2e6hCzMd20ckAABS0+gE4AmrBc8NEvu3CNsHGWLt+MT8eWAqjtJPtR+EpNMp+beSgdO6qLbWyttibTs3GZf02xBMmGMfY5q8aAa9bbecYUAGfSzxndHIkYPenF3olpnS5tANttywB/KFAP22gj2gUzq8OBr0rGFGNs4HfHNeVnRXQbCiiimB5RRRQAV47ACTgDmofV+q2tMnmXmKruCyATljA4+aqnWesXdQWsA+VbOobTMVMs4NuRMj0SSKxKaRmU0hv/AOq0a7at2kZ0uPs8zhZKG4Ns5I2rM8eoczVPvdQ1iTft3DccJL2DJFy2CVLKs/UpBVwMxBHcHcOrLCOGU3Fa3fVBAJZUFnUWgsyrjJC95ETFV7U9VezqC9shwLtxrMBg03FKlCpiAJnPDKfeueU/rISl9YpvGzc9VpQ2lOxihGbTkEbATyPkcrtnivL2l/iBN3UEEBFCkksUAxJaJx6ZwDtMzXroE2K6gKW9QeQW9BywAkKTIxxNaGX6CTJBCwXgKBLDnkAEkx8VFyZG8ki9c4tBgwBUA43MwwIK88xI96V/+fhN/wCGJDbLf1GRuBbKxLAAiCDg1hf6pZ3BnRCVbB3ttI+Bwx+SPbmsdOlvZ5dtvMQhriksPRdIgQR6sLj5OacUlljSW2R+jdIfzFuPsVWQkEH1ICcEiI4/p+1bum6MG1dZTbJ743ORuBkbgPTjBgCmeosG2r7liFEg7hkjmVB7nkRxXutlrKeghRwRbKJHEJuYsR94nmKcptg5N5K9Z6YNRh8FC2VBAjEA/P2/Woh6aEMBiADBjMicgTwY9qsABsC4CSQRPo5AwZYDlfc0uRd6B1Xng+598jH2qin8Nd3/AMDpuhO0i3bBUE7y1wLggggqMlQCB81lq9I8Mwn8QbYntIwBxGAI7RWA1J2+mJ4YTg/HxzWzpbC4QqhLZRiUB9TFwJAM5yfak23kG5bM+ndKCnffUkLypWd8QcdwJxOMfrWrX23uSCUtpEJaQEj6txVT8ZJM+1Sv4i9eSb1wBVlG228qDkzH1MTInsK1ay6dyb1KIw2gMoUBV7rt4LTJpJyvI03ZBRmQbVRXE8EYJOJn2HsDmt9lf8NVMXJm47fSPt3gRzmtDnzTNoBbYwpM7pyO59s4qRoENxjtACnGV9OeIPPYmtsbQ001u4xMOpCnYu7BaTOAeFHMn/pW3TotwG4J3F9pdjkYyCP5TGCf24rA6e95Vy0NtsD/ABXJwlszIHtMTA7EcVl0K2pZFn0Eg+Y6su6ZjBMBQACJBqMsZJPBru7laQIInB7Hv+3b71MUEpKRIzn57n+Y4JgcCtN0BUlchpBgkjcDiJEgDGTzWa2QUYligCiVadrEfUD3DHt24pOSoeyzeDvElzSAM7b7DsQyhfWMSHUf/wAwZAjvu+K65pNUl1d1twy+4IPaf3zXB+mm26gNC/PbPEn7ZNXHw71lbAS0XIAeFCLG5Scb4gAcmZY+8Cq8XLWHorx8lYZ06iknTOp3NTcD2xGnAPqO0i4f8pBnBEGRHzTuutOzpCiiimAV5WDXlBgmPvUfV9Ts2iouXEUuSFk8wNx/YAmlaAl1X+u+K7OmYo+5iF3OF+oIcblH5gCMxkc1F6r4gvrcNq1bE3GtrpnZSUuEjfcBIPAthju4x3pH0Xwgt64166WQi/eF60SJhsqu4YKlWViRGDHvWHJvEScpPUSv9T1L3Xdr7td8oPG2B+AYFtiRCk+Yyc5waL15rgDtdw7HzHCkhmsKq27gH1Btzy0fGKtur8KLZ0er3EPddRkYhLceUgnsFUfczVD1lkafcCwFxGMoSCu0ryAMbuJ/4YmDXNO4vJCSaZFW8964GVLYvL5Rtvgeu0wO6BMs4EHgHBrPV6naS6uty45bzEP8xaWg8jP/AErzU6lSikqbanOTAxkMsiQcduaztsGDMwVce4BB5wTnccYipuRN2RrbKFJNwm2BLoTuIzmO5/SoPXOpaafwd1xWEtOIJgABoyIJMHgj7VN6z1G3vTYQDt/xAFJggnbjn7niqJqr7uWHGTPAkTjj/bFa4+Nyds1xwvZuYwJ8skjJ9m/T7YinfhrQbxuaAWJIXCgCZIRT+5OfakOiFwkAOTPCg+x/vNWvpoc2xbC5uOAP5wizuHqwAZnmqcl1SNz1RM1+v8vNtQ5kluACThfjGePeo2n1puEm5ctjcNs7ZY54DsygZ52g1h1LTum62WHE577fyr7wDmMftSHp/VgL34tu2CTG8IpK5gZuEqB81JceL9JxhassfVbzKLbQx3KACLlsHAggBxxI/mmq2NOrOLgncZhTuTbEziT+wMfarJ4kdjpFdUY2lkMyXiOTiIBttzkf0qjJebcHHqKmc/tmt8KuLaKQVodgj8slSOxwDGf+/istFcUAx5YfcBHqNy59owFAx+prSklQzqoJ9SqJ+mY/qZqX03VFb5djawsKzsVVJIkygmYkf0piolalEt3PTDo6g5DfV7AH9RJqB1y3uQHZw07p9+VPYx6QPYCmGt6ij2432iQ+8G2GgLGBuJOZ7QIqHfYAfQCztJbcxwcQAMY5mksOzMcMhaW76Tk7du1VUZLE5+0gQT2ExVh0QNs219Lt9RRTEmOX7BQOF+0zVayrFRxOMZn4/vTXpJ2MQSEQfXcMSzHJAnk9gPcmtyNzLB5UhC0FAwYTuC7udzKMvkYBwal3r0p65bcS2WhiAIXd+VVPJPChR71r0F83bblvSpB8pOSAPzMeS5IPPABqt9RuS5ViZmDP6EgLxHGTmudpt0T26Y001jzQ7Kd1sL62yql54WctB4gcftWNuJKOqmM+qVWRyz9zxAFa9DDMjhg10A+VbXFu0BwzfA5/UVJ0thSzMCpZ/wA4yAw5iZ7T9U54rL20Jqh34W6U1+4tq5aKowLI4GUmYBHdNxzuEjGRXVtF4f06LHkWiTljsGW7xPAntXM/CXUbNnWW2uPctsVKl7xOREwTIUDvkGDFdgRgQCMg5FdX/mScbZ08STVmNmwqSFUKCZMCM++K2UUV1FgooooAxYA4Imo7aC2bgu7RvClAf8rEEiOOQKk0UARG6baN1bxtqbiiFY8qCIO32xjFQ9V0MXSxvXHYMCoUHaoUkGCF5yoyftxTeisuKYqRTOteHls6c3Sbdxgd95r4Yi4YzADQrHgQD2FUjpupWy7O9kmy6g30ZNwthoNnLGWAmfy7se1XL/xH6sUTyVZGV/S9srckzkQ6kARgwaol6/5YMAIrbh5e4HAELPueJGK5eRpSpHLyOpYNGpt729ZU209liZyGOe0gD2A/fLrW1UFt2BmDgAMvsMmXEDmlv8W42h1KukqQIyPzA/G3IP6VDH+AAzWSVwAQd3cTMk/2FTRKhSEe4w2dyxgRAHYkH396yHh8hvUyA9gJMfYimmgdFG1jPsslST/lMTGORMVvZnDDcCUOdrFXA+xU88d61+j8NubWjDp3SVU7EySPqMBY/NkiQ3Yfep1u+yONgQBdyxdBBtgqJOPqif8ArxWy6Us2AWB9b5MEqpAlQ4OQRPPxUS1atm7hjuKgGFNwSD/7cn8xAM8YrNtmW72Jep6vbGPMBJYEEhY3H6JnBHvSHU3CQW4PsD/t/tVv6z01tjXWU3F8sksCPSSZJInBzxEVULFtmjaDAzMTnvXRx1Vl+OhxrusC9obNtjN5Lh3Y5SPScQvOOCcc0ntWSeASf+44qQqGCDuMcDsB3/r/AHqdathUcANDYO0Z5/mb0gU1UcIbdaMNJetBWTfB93MZjAETIGYX3NZ6RyCBuAHeBk98z/tR0cfisIUlcjcq7g309zEAGfap+tRVk+UVLcFTIHGY7dxg96nLZOTzRt6MJlgIUSt1yiwoztiTLtHxj5rTrdOVXJjbDCfq2tkA7eGkHHzzSr1KwIfPwcx7EfNPxZ9BH0qyEklyXLEruZu4A4C/HasSxkTVC7X6YALctkMSATEnHufkR96yRgwDGARwxH0g/n+W7D9KZLaPpUqRAgbtgJjglVyJ+c5qEyKrmFPl8sTuyfYSuB3GTSU7wJSvA06UGILFSBEIsZKcTHzAH6GlPVdPFyRtggYWeQOCTy3vFMOmad5O9mJJgsOxiFVSf+xUJ7cmJBA7gzBHYH29zSWG2ZWGxeZWRI9WDBzHtTzQ9SGFusSiqPLCwoUDndAkkY+JpZftSB3zMqQAB9+9Y2wPvgduPv74rUkpLJV5WS5nWMdP51pBuSHDOJP/AMoBngcTxzTbw7481ha3auXLW2NpuOjFicRO1vqJMdh7xVJ6b1R9OwIM29wLKQMgcQDwPaal2+oPcuh2s293JUJhoMy6kwTmDxNYh2hdCT66O/dP1gcRvVnX6tpHP2BMfvUyuU/+GuoIusDeZEXIsKFAdnJ3EyOBiAD9q6qprt45do2dMZdlZ7RRRVDR5RRRQAExWrS6lLih7bBlbIYGQR8VncWQRxXN9f0Z0ZbX8UQqgi9c3bLabmEKoJgtsJheB8TU5zcfLMyk0RvGtzzNWXtszLaHqUMCSRljbXvtAg9qquovE7lBkknhFgrJK7fbBnv2zVq8NaKzdd7R/wARA5hbikOrArtkY3bSPp+kr7GmnTPCelVU/iCS6/Um1h6RG0ErywPLDmSOK5OkpOyHXtk510vod3XlxplgqpKyTEjb6d3AY7pg0z6z0Y6Qra220Z7YcqiEwYAZZJIksGMz3PFdB8QeINPpNK7aciyzYRv4d9m8QBvhRyBE+1ck1erMXXJKm7cJbbdLrLSW2TwD8f0rU4qMcZYpxSVemQu2LloSA9uFKTbAlzhkYtgMAMcAzya902jTzMBQiiYgbT7KQpH7jiq9pQqFHYsqElSVMHHPf5963fxOpuXWtlyO3xA4z2Md5zWPzrRhw+FluZV2uBtrKQA2B8Kzd9syrcwCM1hoLkLK2m2wFDghNv8ApXDsBzPtSVHusWQO7MAMqpaD2kfcY/5Uw0dsoGN3S3VcSzuvqOBB2rEZkk47UqZnqS7V4F8CzeWNrCzuW8o+QcMATMHt71VNTpbVp2Fu8t1fynKtPcMsABgce1StXrmv7rq3jcIMBLltQ4U91ZM49h+tLmnd6ueWJGTPJJ96pBMpBE+/ZQ2VmAw/KPYzk+5kf2pjrNOPIBKsUABG11jPdUjj70q0t57v4ZL/AAqLI/yzU/X3ALSyUDFRugsH4wGAwRiP1zTexNO6IXTdNpw7NeMtE7WQkASIkYIwZprqYKPCIASG2wx+Bs7TH9qz6JbYLtt6hcifJCboB59RXLH54n4rT1i8y3CYIkg5wDH25HasSlboxJ26E2vs3bL23PpJAdD6THsQMj5zVks6g6jY7su9gVYIPVkHabneMA4yar+sBdi0KC3IQAft2+asHSTbWyNjZQjeqgmWBBlnjJGAAKU3hM1LQEPIhHhck7VVYHuzeo98EzUXxBZNsqQAFYbi7TiewlvU3wBAqR1a+iMSnlFB/iKLTMSQZEbjBP3x3zWjxAN1i1qUA9cKrBFLTBJG8nAA4CrA5rELtX6KCN2gaLfluGElTBPCngNIn1e88Uv1RBkGCpODwGjnaP5f7xWFrUKV5EcEszbY49I5c8iT71l1CcN22hc8kEYVV7ACJPvNVUaHRHTV7RMORgAekCMzsjI7RPzW+7pnsOouKwLBbg3ekm2Qdp4MCce5g1BvWl25AXM7txnIgBvTETBmcCt+l6fcbefVutfXIaEC4O9m9KqDIHc5gVtRRRLBI0m57gCjaZGWMKO5LeygAkk9qe9PtBWJLHcy7T9eVJGWn8Rw4B2gbZBEkCq1oNaEuB9zgAiShG6JkwWBHI9q6h4H01nqX8Rcey4t2yVQm4NzOwl2uEAFn+mC3pAwODQ4XoXW3gZeHOgaXUlXCw9raSIQo3qk7lEoHwR6WMfeuh1y9+n63pn41ttyOIZMttYjus5IiNw9uK6Vo729Fb3AnjnvxVeL5VMvB+UbqKKKsbPKKKKAPDUHpWjtpYW2o9EEw2eSSZn5JqfS/q+uSxaJLIk4XcDBPJELnieKy6WWBT/Dfhmzeu6k3Q7BL0IGIBUxuRgUOCAfT7Air4g2KAWmB9THmO5Nc+8MdYuG5cTSLYYMzP5a2mUjMDzGZxH/AAq2I4mKd+LXC2GuarNsiPIVwoczOWOWeBIUQMHmpQcVG0TilFYKv4z6v59/8F1uLaBC7GZWQmFuBxwyGB29+a5910gkgASPhvbt2g1aLepJueWzM164QqsLdoNbLMAouEAbgN2Z4BPvSPxB017LgNtlgWYCQVJdgQRAjIJHwRFczblLt4c+W7KslksVDMAJxvB2ieePeB96s+l0Fi0H+ttwjcGURuKttIOdvpgMPelj6WT7KOc4EffimmtBCoCN7ES/65ULxCxSnK8Icm2hRpUZrv4e7zCT6VkSuZ9XsADJqw3dSlobTdui6fSGUH8METI5DDgRGaU9P0puXVVgzLOYMGPv7ftPE1M8SB7R9QO0DbbLjAJMmIAEADGZxWXmSRN5Yp6yUcs+5HIMF1Uru9iyyIPY4qHp7I2mSR3mCY9s+1Y3oPqmR3YrB/Tma3JrCPozH8rQ37d6ssKimaNWmtP5gAG+ciWhTnGRGKZ63R+YqwACogKLog5IIWcmPvFLrVre/pVQkywdl2BiDlQe8T6f6VZb4VkGeBAO4LnvCkCcH4okxN0zT4d3+nN7ywYKgItsH2csNx9yRioPU1DOYKkzHoYsI7ZbvWzSO1q21wHcRG0SWCA+6EFYImTntAqR1Cwyv+IwYxM7NokxwO9Rv+RmW7FpQkFdpwsyD9IPOPk1J8P6OGLErlcSf3j57cVouXQGgop3DYW9RgbplVxDY4qcjEibY2wIHplgBgGZgH3+9OTdBK0jd4h07rqNk37rHChiI9WYAUYAUHjNRr2iA0+1fMZWJc+m7tJAgYWIxP1DOcUvv9Xe/etlrgtwq29+QMGZJX1ZxJGf3pp1Xq6ekWvUCJLMv5QSMEmTJBzzHNNqSpDaaqhBoJ3RO72Mf/WeOMUyNh1UkhghMbo7nMAnkkD9hNaNLp0d5RyoBlhElEnLKO8RxTzU6Bbjm7p7GoFgCTcuzLLAklmwJzwSc4qryN5K49slSCds4Ee/xOTj9KvvUOlP1LQHW2bZRwIv2/NZkui0IS6OzXFCn0nMxJwCanesEupQFYiCAWxknbIWYgyJwJyYp74K6tesEgalLMLcZFuCLV1sQu76YkEE42xE5rUHjJWGslevdHRfqvJbLD8OzcLNcyPqu+WsWx+aDkAjHer74U6XrdNa8zp923et3Du2svlFwI3OFuCYMbFMkQSRzSXrLlVNtF8tbig3E0wDG5eMuwvap5AhW3GC0Dmab+ANfaF5fNWzce6dnnX9Ur3WBOFsWwD+GGx+WYmtrZpVZ1Dompu3be7UWfKcEjaSDMY3YkAEzAk4j3imIFe0VcqFFFFAHlFFe0AeUi8T9O822Z9RJ2qp3bRPJIVhPyScDMU+qJd6cjMWaWJ9zgRxA4FZkrVAJ9FpEs20Fq35rWxJuHgYhtrYniNoqm9cU6hwS77GA3XGVgsjcDtBgOFDDEBoBMmK6ntERGOK88pYAgQOBHH2qcuK1RhwsR9P6db8tWuWFS5aMSk5hdoKnkhljn7HiuUeLdSrX7hKkLvP1W/LYGMFyQMHBkmYrofjrrlryrmnRmN3HBcKCezMpGYk7SYxmuYNZ3bVIYy6qbjTtUPKjcsychVBmBIqXI031RPkfhEtauygBu2yzQdttWJRoBy3JyZwCIgEUx6NpA95rzbLii0qhHBBRYBtn1DaVjcJXj9awToxV2W4LbFGX1gsrbQm0II9155pmmoNtFQKBbH0gzxPAOa0oJK2a64yL9bZ8txeDW0Ta3phim/lRBH+WZH7c0u69eOoNu4pgMg3SIG4HIMAgGPbAFNNdbe6hUlicMoXIkZkj79qV9Ru3Xth3tmMrPqEHjPsJ7cfNQjFt9mSUfRfY0DuQi+mefUSCB7jg/Yc1B1mlFswQcZ9Ssp/Sf7VaegdJLSCFBiQGttn5DSQQPjNKOqaQK0hyxj1YdczyFucj5B7VZppDdpCfSsTd9OCxxAUHnsTAHE1ZlQMpIYkg8oVuZjJZjx9hilFjTgQzLK8/SWBPOfenvXlW1ZV3RXJIjcEOYkSPSRj+UECoTlbSQmuzSQv8T3FVUsIxYIAzHecEiShEAQMEcxNZaENC71uAkSXd+QeAN3AAzIqBpArN5pJCqZO71EsfpAnnPJpp0VTsa4ZBE7mJL/OLYztHxRPEaHJUqI15h5ygEXAAGWMhh23Mvf55qZr2CrcOMDKyf2x6vbJrzp264PNJByYK43RhccgQJj+9Z9b6fcVIJEGOHH9Vwf70RTePhiSd18Kwi7yzBY+B2z27056hbULalRK2ypO9QASxIMLJZoPB960abRlbgQCSwnkQcE+0e/b/nUxLQCGFIx63gTHcAkQP0kmaq3k03kWLpirBuVOATxHEn9Zp1aa5dYAhrx5JZnJAAwFUHHHI96z034qgQCASYG2BAAkk5+YqRo7R8xNirchvUWGI78f0x2rF20iabboheINR6EAuC4AFi1vv3bQj/X6JGRtBqyeH9AL1lbnlk3FA2GLRULBlFthyBMmGYYaDtxWXiPRtcssqOAAp9C2lJb4E8YxiD8154GYpZVWYDacAKVb3IbcTuGRkAV0uOTrSpkrpXhzR6q07aYbdSoxp71zfbLA5JDgkrM5PdeI5y8AWmsatxcuWywfYxRdO24EekG5uDCI+hV9vepviU6QldQbt2xqFAAuKpKyJ27gPzQxHuQCBFRfCzbtUdVc0ovKE2rcSyqk+oQ5XgPAb6YMEc4pVUhVk6zRWNtpAORImCIP6/NZVcoFFFFABRRRQAUUUUAFeMYEmva8IoA571hXuG6bbr5F9txJWNzqANoZgIBCgzEEn6hNb7XSQtvbb8zUOyhWOQgAbcvPsfkxVzsaC0n021H6VJqceNJ29mFBXZSNP4GL+q9dIJ/KuY/U0x03gfSryGf/AFH/AGqzUVSjYss9A068WlqkePfCrHddtWkC+leQxGfqjyy6852MT8GulVG1+gt30Nu6gdDyGEj4P3rMo2hNWigdN013QWTctW7YJALC4ycDgIqpbZm7kuAR81UuoN/Eu5Nu4S2cMxCzzHmCVUYwMV17SeGtNbUotvEzlmJHwpJkD4BilWm8J7WYsRlm2QAQqn+YECWJ/sKjPjk6SJyg3SOZWumXFHHt/t/3xUy/p1uWhadZ9UkduMR39q6Vc8KKQfxXJ+Yj9hWFjwioMm5+gUD+pmtR4IxHHjUcnH+rdMFpAI2KDuALqJPv6skx2o8P6Yb2XHrWAQIaf9U7tv25rrvUvC4ybIglYJ3bSfuyqXP2BAqoaDo2q07GyFKludpwQZAnBJ9pY4qfLH7ozNOyJ0/pBb6BA/KIiT2OMVv8TeHnWybjWwGxPYtHb/Mf2+4q+dA6G1va90gsBhRwP+dN7+gtOy3Htozp9LMoJX7E8VVcSS/2b6YODXenupFx0AEgDZzAywYlu4kDJ+1SH9QAtyPxN459sTOIBzwMCK7D1rw/b1IO7GOyj9CZ5iqXc6Dd0twkWi9vjcFkAe5C5I98VOfHTT8MShTKYrMbrFiWyYkfscjHHtgGmHhrVM2qNgBSWHCgkkgeqCPn3roGt8PJdshUKvtO5lT0lmLSZbJChZ9OD9qq99P4O5vthvKFziW9FwD1K5VlDNkyWeBxFYUHGfYwoOMrGb2iDBGR2pb1PwyLpGoGme5cEBSkgn2kyMD37V0Doht3ra3doLcMSsHcOabAV1tJo6NnMuk+DdZchr4RM4DMXKgcYzPvk4ronTtJ5VsJMx3gCf0FSqKUY0CVBRRRWhhRRRQAUUUUAFFFFABRRRQAUUUUAFFFFABRRRQAUUUUAFFFFABS/wD8vPnG4GAB7RJnuQe00wopNJgYs4USTAHJP+9axqkkDesmCBIyCCRH3CMf+E+1ea3TLdQo/wBJ5/eR/UCl2o8PWXIYgyu2DIP0+ZEyDM+c8g4OMUwGr3AokkAe5r0ODwaQP4TslkO5iqkkq0NPJABPAkknueCcVl/6S0+3bDRt28j5zMTMkn757CgBq+usqSDdQETILKIjbM5xG9J/1L7ioGt0On1kHerFTEqVOO65mJ7kQfmsdZ4X091rjOGm4IbPuVJjGJ2ID7hF9hWS+HLAYOAQQwYZEAggiBH+X+ppNJio96J0u1Y3eVcJUmdsrCiIAwPvk5PvTeaR3vC2nYgnfggwGgEgzmBWV3w1Zbkv242j6QB2WOw+3aJMiVDSob+esgblkzAkSY5j7V6l1WEggiSMe4MMP0IIP2pXc6BZK7MqobdC7RkgCOJ2+kSvB4MjFaj4YsSSNwJZmOR9TEsTERycjggAEECKYDRtdaGDcQHPLD8shu/aDPtBrabq+47d/fj96UN4csm2LUvsgrG7kFt+TEyGyPsOawueFrBJJ3559XbduA4mBCgD2UCgB5NFLdB0W3ZLFNwLRuzzExwPnjgdoooA/9k=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332" name="Shape 1332" descr="https://s3.amazonaws.com/classconnection/773/flashcards/3621773/jpg/79_nephrolepis_exaltata_cv___boston_fern-14BDD5C9ACB2AC3CE2F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973093" y="2538413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3" name="Shape 133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82</a:t>
            </a:fld>
            <a:endParaRPr lang="en-US"/>
          </a:p>
        </p:txBody>
      </p:sp>
      <p:sp>
        <p:nvSpPr>
          <p:cNvPr id="5" name="Shape 1338"/>
          <p:cNvSpPr txBox="1">
            <a:spLocks noGrp="1"/>
          </p:cNvSpPr>
          <p:nvPr>
            <p:ph type="title"/>
          </p:nvPr>
        </p:nvSpPr>
        <p:spPr>
          <a:xfrm>
            <a:off x="460374" y="552090"/>
            <a:ext cx="8305800" cy="11430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2"/>
              </a:buClr>
              <a:buSzPct val="25000"/>
            </a:pP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Nephrolepis</a:t>
            </a:r>
            <a:r>
              <a:rPr lang="en-US" sz="45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5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exaltata</a:t>
            </a:r>
            <a:r>
              <a:rPr lang="en-US" sz="45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cv. – Boston </a:t>
            </a:r>
            <a:r>
              <a:rPr lang="en-US" sz="4500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Fern</a:t>
            </a: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Shape 1344" descr="Image result for Narcissus hybrid – Daffodil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345" name="Shape 1345" descr="Narcissus hybrid (Daffodil)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086" y="2203315"/>
            <a:ext cx="5513966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6" name="Shape 1346" descr="Daffodi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10351" y="3955916"/>
            <a:ext cx="1904999" cy="1904999"/>
          </a:xfrm>
          <a:prstGeom prst="rect">
            <a:avLst/>
          </a:prstGeom>
          <a:noFill/>
          <a:ln>
            <a:noFill/>
          </a:ln>
        </p:spPr>
      </p:pic>
      <p:sp>
        <p:nvSpPr>
          <p:cNvPr id="1347" name="Shape 134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83</a:t>
            </a:fld>
            <a:endParaRPr lang="en-US"/>
          </a:p>
        </p:txBody>
      </p:sp>
      <p:sp>
        <p:nvSpPr>
          <p:cNvPr id="6" name="Shape 1352"/>
          <p:cNvSpPr txBox="1">
            <a:spLocks noGrp="1"/>
          </p:cNvSpPr>
          <p:nvPr>
            <p:ph type="title"/>
          </p:nvPr>
        </p:nvSpPr>
        <p:spPr>
          <a:xfrm>
            <a:off x="616086" y="525293"/>
            <a:ext cx="7886700" cy="189689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Narcissus hybrid – Daffodil</a:t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5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8" name="Shape 1358" descr="Picture of tuberos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974" y="1671536"/>
            <a:ext cx="4509173" cy="339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9" name="Shape 1359" descr="http://pics.davesgarden.com/pics/2003/11/29/rylaff/06753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7948" y="1671536"/>
            <a:ext cx="2686049" cy="35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0" name="Shape 1360" descr="data:image/jpeg;base64,/9j/4AAQSkZJRgABAQAAAQABAAD/2wCEAAkGBxMTEhUSEhIVFRUVFRUXFhUWFRUVFRUVFRUWFhUVFRUYHSggGB0lGxUVITEhJSkrLi4uFx8zODMtNygtLisBCgoKDg0OGhAQGi0dHR0rLSsrLS0tLS0tKy0tLS0tLS0tKy0tKy0tLSstLS0tLS0tLS0tNy0tLS0tLS0tLS03N//AABEIALcBEwMBIgACEQEDEQH/xAAcAAABBQEBAQAAAAAAAAAAAAAEAgMFBgcAAQj/xAA/EAABAwIEBAQDBgUCBQUAAAABAAIDBBEFEiExBkFRcRMiYZEygbEHI0KhwdEUUmJy4ZLwJDOCsvEVFkNTov/EABkBAAMBAQEAAAAAAAAAAAAAAAECAwAEBf/EACMRAAMBAAMBAAMAAgMAAAAAAAABEQIDEiExE0FRBHEiQmH/2gAMAwEAAhEDEQA/AMUATscF0RFTo+CnXPvlhgBlKl/wilmwLnQqH52YhjTarZuAZCaSNjhYsFh6i+h9lmNPTZntb1IH5rW6dnhRNAGwC6OJ9k2wWMsEMyMjmUDDUZgHAo6GVPR7SZjqOuoSnWPZARyp9r7aphWC4lh7ZB69VHMo+WunJTj+oQ0gvqN0us1ATBI4CEp5PMJ8SXSXE9FDu0Hwdp5L6Fezx7HoUPb5Jwzm1jqqLkT+gDoCqtxhTB7XNI3CsNNJso/iCO9lloxhdbFkeW9CmLqc4wgDJtOYUASubWYwP6LJQ8z04SmJlsoAFM9JjelviulxwLqTSQ6JPh7D31MzIGaF535NA1Lj8lYOLOH20jmNY9z7g5i62h000Cf+yuG1WXEbROt8y1Sv2hs+HTUyH1/Cf8IRPNNYyscP4UamZsf4d3HoFp8/D0Bh8IxNy2tsL97ofhDBhTwgked9i757BT5eCPf8lTjzELp1mC4zhXgzPj5NOnY6hCMp1b+MIgat9ujfeyiBTrj5eWaaHS8AY4E+2JFtiXuRc75KaAuRNSMRxYmJWLZ0aEW5uuy9RDmLlfuATExFxhMMT7VPTNR0lewROe4MYLucbAJtS3C8wZUNLvUDuhhJ6SYGTuHcGPY5skj2ggg5R+6tkpBFvRJa/NuU+yG69LOElEKQkUxY70upmlnzahN1mG3FwgYmOYdEr8HTLFDIjI5FEUkwd6Hoj2ORoWHX6JmobzC9Y5KzJqKR1VLl83I7900MQb1TmIQZmlp2Kq1Tw2XDSRwPoVzcuWnUFfCxnEh1T8FWHaKo0mCTROGYl7OZ5qedQWALSQVKOUPhME21CaxN2eO4Uc90rmWvlOuoTFLSg6Znn19Vs9iq4e2bTLuKXONQ7Ny27KHAV84o4akkqGiPXMN/mpnBfs8jbZ03mI5HZUXHps5mn8M0pMNll0jjc7sNPdHu4QrLX8E+4W109C1nlDQANrfsiRC06Ai6tnhQIz5/dg72Gz2OafUIqLDNNls2I4Y14sQCqucEBc5uxG3QhS5eDX/RlM6X7I/7PsOyvkf/AEhv6qUq6Dx6lgI8kd3n1ds0fVTOA4f4UZvvqT+iXTQWBPNxuf2VeLLWEn9F1G/BdW4tbfbSwPqeaUywYANgETU2yWPogZJuTRf1OyrRYZhjVQHzyO5Zre2iDV84nYRSy3DQA24sANQQs8jzHYE9gV5vNwtav9KLQ/mSC9NSXG4I7ghDulUfxsNDcybkKF8ZeOmRWDdj0hepgyrlTqCjjQnmIUSJYlWeWALXNvfS9/RNQzgEEi46Kep+IYm7RWRxxp/XA0mOHsbfo2Vjv7rfVXSklB1Czz/3WzbL+SmcErZnkFkZDertB8l34fktEL1EEzNRtLtl5Tym2trounamCR8uG826FI/iSywkHzCn2sUdi9PdjvcJWvPBkxEUwOxRMbrqrxSOYVO0FUHd0mdULQTLHdRVfMYxe2in2i4QNbT3GoTaXZQX4QbMcFtWFEQ4kyTQXupGOlYR8IUdLGxswDRY2N1DXFP2UWqSsUYyd0M2DK5ORzW0RVLHmOY8k6XZwdcnVC6WkA8xGp+nRFiND1lRlFh8R/IdUAGu3vr15q/w526SkkaBfC1wuPiGxG/ZP0krjcON7W763/ZVviXG20LmOeCWSPLTbduly63NBuemJaKVw0Jv3TFTB52uHVeUtdHK0SxvDgeYKNEYP1R/0AcMfkI66Jp8aNA2HzTb2JaGAUseazeqS6ENcGjXTXuiba6JLIdyTvqUf2AjKyFsrvDIzN/F09AiocOYBYMaB2SococWtHrqnY5nB1nWsdk6aANy4ZG4Wcxp+QWefaBw3FFH48QynMAWjY3NtByKvWL47FCLvcL8mjUn5LKOL+I5Ko5bZYwbhvMnqVPk1mQyRWy5JzLxeWXNAirrlwjK9WAJzr3OmA5KBRhh4PRmG0Mk7skbSTzPIdyvcDwp9RIGN2/EegWmUcMVMwRxgX5nmT6lNnjvrMBYNwvFAA6Tzv8AXYdgp3+KA027KEq8Va3VzwhcKxRtROIma83HoArefEMW/Dp7m525FWGEKDfhkjm+WwA2Cg6vHZ6clh3HULduv0Mpfs+ii67EmA5LjMTt0WdYjxpVP8rCBfSzW6lANbiEf3ssTgzQlxtzS6254MsmqupWvGyEZhj26tOijuEca8Z2R2htex59lcw1ZJa9BWiPppHAeYIl1nDRPOYkGEJ0oLSPech9FH1wYfOD5gjsQflIbvz1UZUU+Yan5hDSqCmD01WXPAA1JsrU54jaBz5D9VV8CpnCos8fC0uDuRG3v6KwSvGr3fIc+yXiUXodMTFEScx1KKESYirmXtt63+o5IxyoKDRizj2/ULH/ALV8Y8SqEIPlhbb/AK32LvYBo91quI1jYg+R5s1jCT+f+FgfEFQHuc8/E5xce5Nz9Uu/VDHmDY3LTvzRO3OrD8Lu46+q2zA8SL2NLxlJANr3tfldY5wRgrqibPa7I9T6nkFrtFhrydBYdTspV5cQyyoWWN+5Q085C6Fjm6H3SKohOmAbiqOrk3V1Vm3GoUVWTjkVHzVfK5Pp1Ke0EJGGty5pXG3IdlW63iGVxdldlHI87fopiPC3Sf8AM2HJHNwaK1sgWeW1LAJxmbV1Re5Juep1UDUOutZq+Eqd+7LeoJCrOMfZ86xMMlz/ACv29woLg0v/AEd6TKBdEQR3SMSoZKeTw5W2da+9wR1HsUqkkQ0mgJB4p1ydbMLLlIeIrrAnmtSWMT4CppkgvC8SfASWHfdEVGOzP/FZRi66XszC5JC7ckrQfsnw25kmI0uGg9t1nd1u/BFI2GjiGxLbn1J1KrwqugLKxuiq3HeE54jI0eZmvcc1aoZQdPyXlRGCC0i4IsuhqqDGe8BYAD/xEg1/ADyH8yt3EQH8O8HYiyOpacNAa0WA2AQ2Mx5mZTzcPqlnkDfSs4dhrWlkgbYtIKuUElxdBUtOLEW1CSJch9EMpZ8M/STulAJmKUOFwn2KgCCxIfeu+X/aEhkSLrY/vCetvpb9E5FGkZhiKO369k3M0uP0HQIiqkt5W7/RKpWk3Drd0KGAopVIUejADyuPlyXOjXgZpZFMDIHiHCXVTsjnlsIylwb8UjgTpc/C0actb+irWK/ZxSykZHSREFoNjnDgTY6PuQfUH5FaEWoORn3jB/UPyIP6ImBuH+GIqWMRR3sNybXJ6kgKXMACJTbimgBsU4TNZSgtI58u6KDk1UyANJJsALk+iEoShVtRYkEEHsow4iWuBaCSFacJxOKqDvKLhx0O9rmx9k5NhEe4aEqx/DNlIrOPJY3ZfCHzduhX/aTPyjZ7lFceYS3wzI0WLddOizZ8qXXZP6AvL/tNqP8A62e5QVT9o9W7bw2/In9VTXPXNR9GgbX4jJPIZJXZnEAX9BsAF0LrJmNqea1T0zBQqFyHXKcB6LC9zJvOvQUIKc56SXriFceBOEWVTXTTOcGNdlDW6ZjYEknpqnzmhKe16+isKH3MY/pH0VVqvs7pXssxpjdbRwP16q3YZAWRtY46tAF+3NXxnqAL8I7jcIlkmYeo3TDKkDdLzC+Zp7ojDrUFVPuLnkU7WTWb3QNQ7ygINhDMOddt+ZKYxYANLuguvaEWG6IlpWyCzhcHrt7IxtGsKhg+Mva9x3BPw/qFZJMUOzG9yeXoAjaXDYoxZjGgeg37qG/h8j3D107cknHjWVG6NvS17IGMkc43d+yMboL9EPAim7JtCIFpo76nclFhlkKZsunonWVQI1I9lBrVo9Q8UhiR4hJtyNrduqJa1Ph0GkDvUW995QByUjiEgY0kqLw6M3LzzVV9EZMuem/EQ7pEl0oAuSnAFZ1Q/tI4qEMZhjILnWB/ZJ4s43bC0tjOu1xuf7f3WRYhWuleXvOp/JT1r9IZIncK4mkilbIAAL+YDmOa1+hxBssbZGm4cAV8/wATlevs9xqxdTuOh1Z35hLjUcNotXFrM0Lx1BWIOabkdFtuNvvGVj1Uz7x4/qP1T7YEBhqW0J3IuDFPsNRTHJwOXjIU6KcpXAiLrlxjK8QiMNxEkgDUlXnAOAJ5gHSfdtPLdyp/DzwKiJzvhEjb+6+jKCVpaLbWCtnjT9YjKdT/AGbU4HmzOPdT+C4Mylb4Ud8pcXa66lWEIarZsU8S+ACIGJuq0T0eyZrNbd1qFDTG3Kdks0XJshqmqEbfU/7ugQ90m+g+qDMg58wfsk1LC4gDolQx2RdM0b80k9GFUlNlHUotoSAUoOVEAWQoWvgIN/ZTGZIkaDuswERBIjonJiWh6FOQ0zhs73SOhg3Ww378lFSZm6WU7NTkjex5FCimffzFvtup+5cg/wBHMJsRrytb9lISbIWJobzXS1IHNOkKBV8IdYuuQOV9O66aIhvl100H0TVTXjYa/wC90dF8I7AewsnQrM7xbjp0TnR+C5rgbEPIBB7C/wBVD1mNzTMJLrX5cvZXri7hSOsbf4JWjySAf/lw5t9PZZ5JRuhBjkFnNNiN/Y8x+6jydl9HzClYpnzkvcXH1QrWk7AlTz6Eyy2VywfA4wNW8kOwWZi1rrE2NhubGw7lP4bWmOVkg/C4e3NbF/6TFHTvjyizmOJ05kLHp8OewXI0BTJoBqFZUXiLuousqmfd7j1cfqtFo7yUwI1sz6LNnDUpm6hB0FOxsumGp+B+qkwknS097KQ/gdE3hxCnImiy4+TkaZfOaivuotdlym3Rhcl/Mw9EUKmCvnCfGD6ezJLvj5H8Tf3VCgcpCJ69Btp+EYj6CwjGIp2h0bw4d9fZSMmoWU8I4LJH97ctJ5A6W9QtAoKyTZ7T3V079EahJ0dRbynlyT87A4abqNqG31GhXkVY8fE09wlbgUBTtzSG/LT2RkIAQ7tXE9UTEhTBLQkNqgw+bQJxuyGfGHG/RLXfBvAxlew7PHuvH4hGNS9o7uAWf4viD487I/iBdqeoJWb1nElS8kSPvY7bD2W/Lfhupvb+JafW0rXEcmnMfyQzuJGn4Wmw5kgBYrh+Klx3IKs2CUz6mQNe5xYNXa8ulvVJ+bVkD0UpqOGVxl81hlOoIN7/AOFLMCjsPaALAWAAAHT/AHopELoSJik1OwEWKWUPUTBoJJsBqtDUiqmiObyuNu5QrqKT1KgoeLn+K+wBaXeUHTy7DXrYKfpeJYTo8lh/qGnuNFJPLGdFU2Fuvc6KaZHYWTUFYx+rHNcPQg/RO+KFVRCsVkVU4xwPxYy9g+8aNLbuH8v7f5VmdMojFcWay7b5nHZo6na/RLqNemX0oHDmFXvI4aD8yrPRQDUt2OgSoabJGGD59zujqGnDG26XPzK5cJ0u9JZh5Vx3a4W5ALPeNKDI0ADcrR3WDR6m6gOJKQP8x5ap38Jr0oEFQ+KB0YcQD72VYcp+ridLL4bOuqlq/hgR07nBpLmtubcls02l7CkpUTtUmy9yne2nVExKUtTZTEFfoqoJSE6KsqW+Gj51CzmuXKs/xZXJPwDdwOFTOCvaJWl4uLj3uoyKNGQN1HW4V9a9Im74Y6MRtNwbgJ6auaFnfD+NTynwo49Ru7k0eqvdDhOxebldC12VQgxNWPPwk/IIcGpv5Q497KzRUrW7BB4hi0MOjjd38o1KDX9GTAaeeW4zxnuFLRuCrxxaeY2iaGN67lHxxStbd77qcGDamqtovW1jWtJds0X9lGudfVReNV4DcgOrt/QXTXqqD6AV0Zke6QN0cSbKi8S4WWvzgaO37rTcN1akYjhbJWkEbqKx+0O3+jHW07gQQNVsPCmGeBEM3xusXn1tsO2yq0OCOZURsLbjOCD6A3/RaHGE+F+2BkvhuykAVG0EgDQiH1DWi9wAPkAFcmPSPVD40x/N9zGdL2eetvwj06onHeI8144exf8Ao391QsSm+8y9APc6lR5eTyIfOf6IrpLC435KyYPVsqovNYSssHW59HfNVSqjJah6GqdC8PabEexHMFQxqMbSLNW0TmG4uPUfuicJqJS8XkfYakZ3W05br0YvHIy9+Wo5g9E1SThoJ6/RD/I31x/xfrDhV+kzUSkg3JPzT1PA0MBG5KiGVd0dSzXDR6rk/wAPT9WinKvkJKd1iPROwTZhtbqkMbmJ9NEqGidmJDtOi7U3SQTIM2w7KC4lZIyInQ6WAB6qWqXNj0D7uP8AvZIq6NrmNc4XcCEU6/TfCpcNYI5h8Rw8zjopzHJDFTvAGZ7wWgdSdAig7I8C9gBchJpx4j81rgbE7D1T0VKspfDvBeUiSpF+YZ+6Y41xGK3gRMbcb2GysHF3ETKdpjjOaU/l6lZvEC5xLjck6kpCliiGBSpqanI1U22JMVMeiK0LCDzL1c5uq9VTBkbETCDcW3uLd76JGVFYXI1s0Tn/AAiRhPYOC5vrJ01/hDBGwxNFvM7Vx5klWOSRrASSAALknQAKNgxWFsPjGRvhgXzXFvdZjxbxe6qJYwlsI2HN9ju709F2a2sIUsGO8bGV/g0hsL2MvMjnkH6p7BsJLvM+/c7nuVUuDYA+Uk/hH1Wm0hAAAS8d0qwh9DSgbBQ/GmKGBsYaB5ibjqByU/C/RUz7Qjd8X9rvqE23MhX0r2JcYSAWZGG9STf2CYp67PqTqUzJSh24Vh4ewaMgve3MBoB681D3Q3wOwp5A9FLxuBTEUELdPDe3tqn4/D5ZvYqiaAxwxAkG2oKJdFbVMFtx5Xa8r6JDcVy+WZhB/nGrT022WqMkwGrqHtccriOyCqJHv+JznehOntspHNFK/Kx7SdzrsOpXtTTBujXNcUjoxCmC3c8v1UFj9EWyMcPxN/MK4UdCXG5UXxhBYxHlmI/JI1VQ0rb6N2W91X5D5rK++GMirsuAyyuJiYXfT3SITs2Q8c+V10dHinqhMSwqaA/exuZfYkaHsdlHFDWU36MmWenxLVWjBZwSD6LM2Snqrbw3UkPaORSYwsNjvXY0iijFrlN1DjZ2U89O6SHOLdEh2g+asn+hYKZSgW5knUndFyOsR6JuE3K9qpw0En5o5QGRs8HiSOJ0bpdVnizi9sI8GntmtYkbNUNxDxg9wdHEbAk3d6eipT363O5TymC3yl5LnEkk3JKehKEiciQ5KwdiQbPohqubRCulTL33SLIe6GXLl6VytQdiQc5Nl6HfKkeKpLAgcahxbkzHKDcNuct+ttkkFCiRLbIs8gJvAcQ8GTNyOhWkYZibXC4KyFr1I0FTMzVl7dOSpjbz4E2eCsUNxPSGYxlvK4PYqpYdxK8nK5tip2HF3HTKSnek1BkP4bhQFy4X5BNzTGCXybfiby/8o8TODc1teQ6KNEDnEuO5UtOfCl8LVh87ZWgj/wAd0c2AdFXKGMt8zdOo6qegrAWk9Aqr1E2FCnHRNS4c0oF1U958ug9eadjD0G0ZAsmDiMl4A8wsfdNmj5qTmkdlsU2ZNLWClqf2DIZonWNjz+qi+MaYuYwNbd2cWt+amIfMNdCEpsoOp2G5TJ1QDIOkw1rWgyG5/lCMfE51tMgGwGnupnwx6JuSFMsgRTuPpP8Agg3U2c0G/wDdusvctC49ntE5p2Lhb3/ws7upa+gbFQR5nABXLA6B179AgODcPD353bBXdzWtvZBofLCaWocGhpCdnfsomfGWRx3zAuvbKd7dkJiGMNGU5gM3XkgqO15SyMrw0WVZ4rxKVzCyJj3ZtC4DQBSGH0sMmpnzHoCFPU8LW6B+nTdVSZMw+fCpztC8/wDSUM3A6nfwJP8ASVv75QBe4UXW47DGDmlATJwDZjlTg08LGSSRlrX7E/QjkmMyn+LeIDUkMb/y2HT1PVV4pW6KxDimyluTZCID1cvLLljA5evA5cuVYOdnTjJVy5ZowRHKrZhtS1zQLfkuXKTRl9DXULXa2sVKYcMuhXLkg5L/AMXYWQcVW65tsuXIZdZmLjxApTMTeDcLxch2dDFCSwzEw706jorBTSArlyqn4LB6Vw2Qki5ck3lNGTGxzTFW8NYXfJeLlNeag31DuEVBMQJ9fqiJZ9F6uXUvhMyPjvEc8/hjZm/9x/wovBsJdO6w0HNcuUf2L+zRMMwpsLcrUzXz20Xq5ZlEUbHKzzm26hamVz/iJK5cshdNsaje5p8riOxI+iNixScf/K//AFFcuRbEHnYrMdDK/wD1FCveTqST31XLkgRC8IXLlgCHNSbLlyZMJ1l6uXIhP//Z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361" name="Shape 1361" descr="https://www.flowers-cs.com/Pictures/TUBEROSE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95626" y="4197350"/>
            <a:ext cx="3362324" cy="2524126"/>
          </a:xfrm>
          <a:prstGeom prst="rect">
            <a:avLst/>
          </a:prstGeom>
          <a:noFill/>
          <a:ln>
            <a:noFill/>
          </a:ln>
        </p:spPr>
      </p:pic>
      <p:sp>
        <p:nvSpPr>
          <p:cNvPr id="1362" name="Shape 136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84</a:t>
            </a:fld>
            <a:endParaRPr lang="en-US"/>
          </a:p>
        </p:txBody>
      </p:sp>
      <p:sp>
        <p:nvSpPr>
          <p:cNvPr id="7" name="Shape 1367"/>
          <p:cNvSpPr txBox="1">
            <a:spLocks noGrp="1"/>
          </p:cNvSpPr>
          <p:nvPr>
            <p:ph type="title"/>
          </p:nvPr>
        </p:nvSpPr>
        <p:spPr>
          <a:xfrm>
            <a:off x="460374" y="16033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8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Polianthes</a:t>
            </a:r>
            <a:r>
              <a:rPr lang="en-US" sz="48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turberosa</a:t>
            </a:r>
            <a:r>
              <a:rPr lang="en-US" sz="48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- Tuberose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Shape 1373" descr="https://fmanos.files.wordpress.com/2011/09/dscf1378.jpg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374" name="Shape 1374" descr="https://fmanos.files.wordpress.com/2011/09/dscf137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603384" y="2425702"/>
            <a:ext cx="3759199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5" name="Shape 1375" descr="http://www.botanical-online.com/fotos/plantas/plantadeldinero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3400" y="2286000"/>
            <a:ext cx="3809999" cy="3429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6" name="Shape 137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85</a:t>
            </a:fld>
            <a:endParaRPr lang="en-US"/>
          </a:p>
        </p:txBody>
      </p:sp>
      <p:sp>
        <p:nvSpPr>
          <p:cNvPr id="6" name="Shape 138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Plectranthus</a:t>
            </a:r>
            <a:r>
              <a:rPr lang="en-US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australias</a:t>
            </a:r>
            <a:r>
              <a:rPr lang="en-US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– Swedish Ivy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7" name="Shape 1387" descr="http://lh4.ggpht.com/URn23Mtj0YY6eNgK_5dr5CvOfLxzyoaJ2ffObkRtqnrBsKvtRojGbz0oc88nG13XHyj8m-ZGa5CIxksv5xnW=s5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1166" y="1763949"/>
            <a:ext cx="5524500" cy="4143375"/>
          </a:xfrm>
          <a:prstGeom prst="rect">
            <a:avLst/>
          </a:prstGeom>
          <a:noFill/>
          <a:ln>
            <a:noFill/>
          </a:ln>
        </p:spPr>
      </p:pic>
      <p:sp>
        <p:nvSpPr>
          <p:cNvPr id="1388" name="Shape 1388" descr="data:image/jpeg;base64,/9j/4AAQSkZJRgABAQAAAQABAAD/2wCEAAkGBxMTEhUTExMWFRUWGBkXGBgYFxYXGxYXGhUXFxgYGhcYHSggGRslGxcXIjEhJSkrLi4uFx8zODMtNygtLisBCgoKDg0OGxAQGy8iHyUvLS0vLS0tLS0tMi8tKy0tLS8tLS0tLy0tLS0tLS0tLS0tLS0tLS0tLS0tLS0tLS0tLf/AABEIAMAAfwMBIgACEQEDEQH/xAAcAAACAwEBAQEAAAAAAAAAAAAEBgIDBQcBAAj/xAA7EAABAgMGAwcDAwIFBQAAAAABAhEAAyEEBRIxQVFhcYEGIpGhscHREzLwQlLhB4IUI2Jy8RUzU5Kj/8QAGgEAAgMBAQAAAAAAAAAAAAAAAgMAAQQFBv/EACcRAAICAgICAQMFAQAAAAAAAAABAhEDIQQSMUFREyJhFDJxofAF/9oADAMBAAIRAxEAPwDjaHCT4RqXZaDLTQefDaNJY0KH8B4RZJsaT3jloGr5ZxjnlVbA+oDotJWFOliAC41ikTiFYSVy3y7xAV7GNJaQ2wGZjPs85RUUllVqDUK/mFQqTtIkWpO2Qn2ecmpCiNw5iuTaCf1F+Zg20AAEyVFKqUctxj1M6YpHeEtWhcMR1hvf5GNRXslZL0ny/tWW119YNM4LAUtDhs0d1XPiYzFgiiQkn/dHgnzJYcopnSoHhEVSFMLmB2KVPqDkesQX3uCvzKALReaWDJar55bx7Lt4IbPY5RUsbXgihfgnOWUkLH9wg5ExwFA+ECGzKVmwgu57onOQW+mdfgRXZVsueOUVbLUzXoo/zETSGGz3ZLRoCf8AVWC0pGyfL0jPLMvSF2YdgtRU6VaCnKCZqaN4ERqmUg/pD6M0VTrN+3wPqIFZLZTdisLN3w5qa9IOmEjKnhWM+655XMUTokN1P8RoqS5hk1ci2iJkOMORNHyFYwJspKVFOTfdV6uxZuUMZT3T1HlCx9aXUkKDAJTq3OCxryXFE5kxLUZPmecW2VaFEAGutG5tyiEyyhUoLTmHfiPmAZKi4w55iC6qSGqMWjWkk7ZZxaiVX7mOlPkxOzKxJUrJwfH8rF6JLhzwbrC6EgtqsSJlFpDnVNFeecYFvu5cmv3IP6mbxGkOH+BB2PCsQEqhS5INMKquIdCco/wEpNC1dV9fTLlAmbYie7ybXnDRIv8AKgFBIIPEj5hPvi7vorp9isuB2iV0WkpVheh9dIOeKM1aGSXZWPaL5Tqg9GPxFqL+lB3ChxZ+eUYaLQCKADnEJwesZlhh4YpxGJN+yDmojmDEReMo/Yvox+IUJqKEee5ilE0gUOvnFvir0ykgns/MdS2zYesbKUsSdvWFns3Paa37g3hWGtA7p4w2cakFk/cVWpRSFcWjEvez0+qnWpHvGparT/mYTkQ3X+DGZaSQljuUnk8DHRUXTDboSDKB0JPx7RXOuxlYk03HxBNzoaSkGlPfODVIo2uXTeEttSdEfkw5U7AdCDmHyh4uDs6mZKxzVFIV9oDAsMlH4jJlXalcyUWDpUkvwBeOh2GQ6XbUtwG0Y+Zy3jilHyaePhU9sRbyshkqIOYyI/UnQwHNmJOYLb/mUOXaqyD6SlagN0Kkk+nnCUuhfQ5iNXFz/Wx9hebH0lQJeNjxyygnECHB1B0MJclLLAOigD41h9WnDlkdPiFm9bMEzSs61A4xrxyp0DBl5n4VON40/rpIckAGFWdaDFIUTBuFh9RjtEyWSMKg8A5JL7wFKg4pxppnrxiJ1pgyhXgyLLPwLSv9pB6aw7262CXJMwf28ScvnpCZIsz5Vg+beGOVLRUFBUDyphI84uatouUbaLLDaCpJSofJ/wBQ4xda1YkO7kZ/MD2C71LBViZsjuYImSVgBSkkBTpdjhU2bHIkQl120BNJPRvWFDIQH/SK8W/mCJOba+nSKLvDy0g1o3wYvUvRVSNRtsdxGf2Aa1xd6YaUwmv51h0ukljs/sHhauSzFKMb1VXppDTdawyh+0t0IBH5wjh8+dzf4OvxcdY0/kHvySVSpgz7ihto7/m0cxlTUqFC40jrVulBaVJOSgUnkRHFp0ky1qwkukkeB1jV/wAqf2yRn5saaZphJyflGT2ks2KXi1T6H8EaN2zhMIS3fyw5l+G8dEu7sPJRJVPvFWGWlOJUt2pn31Cv9o/iO1BOzFFOzj9ydmZ1pkzZziXIkgkzVAsVf+NDfcolgw3gD/pM8M8soP7VlKVPxQohQ6iH7tX/AFM+shVns1mEqQkFEs41JOFmfAhm5OeIjmiABGjexyLErguzLY0MCJgiUptIVMIvXZlSCMWYAIavKBbLZipQSKFTk8BmTyjTnWEEMFK4OH/mCrusuAEliTkzim1Yp5aV+xXZK2GWZCUgJqABQBq9Y07DeaUJVKVJxyZhBWkqJDgMFJDBlDdxGXLGjhyKc4IsdimTVYZaFLUdACTz4DjGZJ2LTHi5ezdktcgmzKVKWmmFfeB9xrqYwLzuuZKX9KanCv8ATWihwOsNPYbs9arMv6iwEgggjECeDgUz4w7XvdMq1SsEwZ1BH3IO6fjWHfTtfkPraOd3FOCpIGqO6RsR/EbtiDlbHIAeQI9Yjd8kyVKkzUpUtIHewjvoyBD/AJppGpLswSpw2EpDbu59A3jHmeVC25fnaO1hfWKi/ggqV3QPPcxzO/LlV9SZMSlRCphSP9SiXZIzNaR182U4cVKZjUQLYrAj6yZyqlAIljZSmxr5sAByjRwIZMeVRaq1/Rn5PWcL+DP7A9iE2UCdNANoV/8AIbDdW5jT7XdnzbEfS+r9NDGmF3UQ2I1qw9Y07VeaJaCtakpSNSWA+YTrZ/U6QhWGWkztyGQnxUcR8Osek7QSpnPdI5z2p/ptaLM6wUzUfuSCG5gmkJk67yDWnAiP0bc3b+x2g4FEylGjTMOE/wBwJHjCj/UK6pUucyQgomDEACmh1oB3c6HWBnLquydortW0cc/wxGkESbOrWghhn3K//bLH9p9j7GMacCg4VAgjMQPdSVone0bU6znUtA6phFPwxaVPU5RUoPp5xkc2xNllgkqmqwpqpRYD36R3Xs3c0uRKCUsSQMTancmOES1OgtRQrzGsb1g7X2qzyhKlzcIqQMKSQ/Ej1jTiko+Q4tI7Fe98SrMkGYWxUA1J4DMtFN333KnJ/wAtYURmKAjpmI4ha7wmzV45i1LUdSSctGOQ4Rt3WDjStBbWlOVecDlztJv0Mg7kkdFvkBff1SlQfcEZeLGI2WcSEgmndrwo8AWS24x3s9ePGNCzygkAaCPM8rJ2yOS8Hbxx6wpmyi8Ugg1OhDaRkXheIkoWtianCnU6gcIPssgfd0ELnbeYUiWjE6VlyotoQNOZy4R1cEsuSMckmtfg5+ZxhaQh9pL0m2hWKaqj90D7U6UG/HOMOaUjM9YJvxCgqWUpdjiKfJoW7W2Ivmc6th4EeEdFRswKNmmucnnG32fnhSTLKftyZsvz1hTlLoIPu62GWtKxoajcajqIKWPRVDhNso0ptq38QPbLHLnBpqWUKYxnT1EaMtaVJ7tQqo4g/mUCT5JBpXbQ8iIzbi9FeBdSCosl2HrH01Ojud4N+mSGJoNBQeUQmJYcSKcIplAEwEMfDxiyXqcm4CpiM1bjCdCGPsY+moJoCw5GHpaRZ99TNVOT1hg7DTMZmjYpI4Au48Q/WFiZjGJ1BqU1MNfYJA/zE6gpV0IIHmDGblusT/3s0cXeVDdLlsW3/HjWsy3wB6kpT1JCfWMacGD6ivTWDJU0gjcKCuTGh8o8/q1fg9A460PBs6cOECgyiNqsEuajAtIUnzHFJzBiFhvBC2IodRqIPIAj2WNY5R7RqjgStOmcS7XXYbNaDLNQ2IH9yFZHmCCOkLlvsSJgZY4BWo67Q4f1BvhE+1MiqUICArRVSSRwqPAwq6MeUIaSehD86Fy0XeZVMw9D87GIKp0hiWAU1qMjGBe9kUkEDI68INSt0yGh2UvZI/yZpYLU6D+xXsD+Zw32hLpZemSgCQ3tyjlAU7CHG5O0BpLUvAsCizkQNFPR21isuP2i2g5SqsA/HQfMD2leFJLuWpQVMHYAPiMy+ftGpevJtoz1bFmZ/iXFc3r46cIJmWlsqnqwjGtKwDQRcpcOkEwtUwc46B2FWDZyNlH5jnFnllSkp1JAHMmOn3PZEyU4U03O53McznySh1flm3gwbn29G0ZfnHsmUQkAl2GZgZNsALHPaDVJBAByzPTSOI7O5RdKUMweoj297dNXJWn6hYpIoQKUdzyeK5SKRGdLdwRQggjcEMRygsOaeN/a2kIzY4yW0c0nrxOWFTT2ilMzQ5jzic8AKUAXCVKS/wDtUUn0gdSCQ7x6xfJ55osBzHH2iC0hSWP/ABtEUzNPx4kk93xiFCvarOJaj1aPbvuxc1y+FP7iHc7Aaxr3vICkvGAFkUc8nMNUm1oNO0dAIwgl8ql4Wp83Gon8EaN92xiJacs1nV9oymjLQujPnoJWzE1zg6VZ3zMfAcdoJlSw/nDLssIsUlKFpXU4VA57ER0SXuMo5wZY5Qy9ne0SUAS5xLD7VZ02UPeMPOwOaTj6NvDzKDafsZrXLcJORcD3jQStkEku5oANBpx1gJdoRMSky1AgnMbj/nygmzt9RL5Cg4cY4WRU6Z2ozTjYZZJgUIsmqCQSoskAqJ2SA5PIAPEE9w90OBTKMe+L2CnlJBD0JNOgHk8HiwOc1GJnz5lCPZnLbpl2qZNXNTKIRNWqYcXdHfUVUxZ555GN2ZdU3Nj0IhgwtXwESwlnyj008nwjgSlbFC02OYiqkqHEj3FBFJnU5D85w9JI31z4NANvuSVNqkBKs3SKdRArMvYKYqTjpwaMldnfTrGteNimSlHGKaKGR5fEDFAIhyfwEjNsS1LJWrI5DfcwXhhsn2JK6qSkk/qDg+Lxj226ymoLjzEJc+zvwSwFEobfgiwAZ5QZY7qmKD/YM3NI0EXJ+9Y/tBP/ABEslasXlWkjOo4/MeVNQ/EbfMNSbvk5DzLH2MRXY0VZCacvWJ2RVld39oRKs6ZYQMYcOVBg6iXYVeuUXy73M3FiU2wDjpxJ94Dm2dLGgbh3R/7a9IjJtpFEsoDUpFG2f1jP9DHJtxjv5H/qJtdb0NFk7XCWAiYlaikM4FQRRlPGdPv76s51nDXCkO7pzBB/dV+OUYNpn6vX1jOVZhiSFEgA0fR6FuHxFQ4mOEu1bJPNOcereh9AUzAhzUFh3hzEeYizlJLbFyk60PzAFjt2AYVKChoQSTzyrGslQPeT14wzRnaKpZQagB8vPV4tJY/xEVJ10ILjcbRFinI93bZ6ZaRASU+SmYkpUHBFQfaFi0XApCycTy9m72RpDUFA8OeVNHia5QIZQfmx9c4tSa8Bwkk7e0Y4swOjnh8xZgIbIczFirO+fh/ESly0DbwMSgTxMhR/V6R5NGEOVDqB7R5MtCNGJyDZk7ROzWYPiUACcm0+Tx8N4nWiEBKUscNmbx29eUSnJQhGNWSQSfSg3MEhefL3hW7U25ymSk0TVZ46Dw9YuML8loAtlsVNUdAPAcOcRQdBA0quVAIKlKh/jwETkSQ7mpiU4nEijhyDrp+eERkqzMSxkgkeXvASWgSVmmYVKJNBnV6CFWVfs9E1UxEwpxFyMw2gY8Iar0QAmYlnJSQBv4GEpck5AF+Rh3Hpp2HAcrv7fjKdKbdSC45lJ9jDBZu0llmfbNSCdFUJ6GOWCxr/AGn0gqy3bMcGjPWtWNDTkTFzw4/TotxidYlWuWaJWk8ApJ9DBVmmAihBbqI5pdkkyguYR32wp8M/EiBFWebidKVNuCK+cIeFb2SWJJJ35OnJkjb3jy0KCRUcg0VTJaACVV5+0fSEAd4oZRdhWgapIbOBFFlnRh7ywHOQp3Rs8TxEkfmhinG5ETdiOvpAvRCM6aEBa1ZJS56OfaOdJBmFh3RU00eN7tteeGUJKXxTDiNckpZh1PoYzbFKwpA1Ic/EOgqjfyEtItAAoMhErOnXjEZYp1ixCCaREUTSgKoKgeZg9EsMX2oIrlIowDDxgiWwzq/tAyeiBCJTpHIUOWTGnTOMO9bJhXQUUH9jDJZZQUgUyJFMxkR6mKbddpWkgPiFUvTFw4GAi6ImLCZYGkXJlj4aJDkeRi6RLq+1W0pkPFoa2HFW6IzQwCTU/g9Xi1CGyitb48qCgPAUg6QHgUtF5H9zP//Z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389" name="Shape 1389" descr="data:image/jpeg;base64,/9j/4AAQSkZJRgABAQAAAQABAAD/2wCEAAkGBxMTEhUTExMWFRUWGBkXGBgYFxYXGxYXGhUXFxgYGhcYHSggGRslGxcXIjEhJSkrLi4uFx8zODMtNygtLisBCgoKDg0OGxAQGy8iHyUvLS0vLS0tLS0tMi8tKy0tLS8tLS0tLy0tLS0tLS0tLS0tLS0tLS0tLS0tLS0tLS0tLf/AABEIAMAAfwMBIgACEQEDEQH/xAAcAAACAwEBAQEAAAAAAAAAAAAEBgIDBQcBAAj/xAA7EAABAgMGAwcDAwIFBQAAAAABAhEAAyEEBRIxQVFhcYEGIpGhscHREzLwQlLhB4IUI2Jy8RUzU5Kj/8QAGgEAAgMBAQAAAAAAAAAAAAAAAgMAAQQFBv/EACcRAAICAgICAQMFAQAAAAAAAAABAhEDIQQSMUFREyJhFDJxofAF/9oADAMBAAIRAxEAPwDjaHCT4RqXZaDLTQefDaNJY0KH8B4RZJsaT3jloGr5ZxjnlVbA+oDotJWFOliAC41ikTiFYSVy3y7xAV7GNJaQ2wGZjPs85RUUllVqDUK/mFQqTtIkWpO2Qn2ecmpCiNw5iuTaCf1F+Zg20AAEyVFKqUctxj1M6YpHeEtWhcMR1hvf5GNRXslZL0ny/tWW119YNM4LAUtDhs0d1XPiYzFgiiQkn/dHgnzJYcopnSoHhEVSFMLmB2KVPqDkesQX3uCvzKALReaWDJar55bx7Lt4IbPY5RUsbXgihfgnOWUkLH9wg5ExwFA+ECGzKVmwgu57onOQW+mdfgRXZVsueOUVbLUzXoo/zETSGGz3ZLRoCf8AVWC0pGyfL0jPLMvSF2YdgtRU6VaCnKCZqaN4ERqmUg/pD6M0VTrN+3wPqIFZLZTdisLN3w5qa9IOmEjKnhWM+655XMUTokN1P8RoqS5hk1ci2iJkOMORNHyFYwJspKVFOTfdV6uxZuUMZT3T1HlCx9aXUkKDAJTq3OCxryXFE5kxLUZPmecW2VaFEAGutG5tyiEyyhUoLTmHfiPmAZKi4w55iC6qSGqMWjWkk7ZZxaiVX7mOlPkxOzKxJUrJwfH8rF6JLhzwbrC6EgtqsSJlFpDnVNFeecYFvu5cmv3IP6mbxGkOH+BB2PCsQEqhS5INMKquIdCco/wEpNC1dV9fTLlAmbYie7ybXnDRIv8AKgFBIIPEj5hPvi7vorp9isuB2iV0WkpVheh9dIOeKM1aGSXZWPaL5Tqg9GPxFqL+lB3ChxZ+eUYaLQCKADnEJwesZlhh4YpxGJN+yDmojmDEReMo/Yvox+IUJqKEee5ilE0gUOvnFvir0ykgns/MdS2zYesbKUsSdvWFns3Paa37g3hWGtA7p4w2cakFk/cVWpRSFcWjEvez0+qnWpHvGparT/mYTkQ3X+DGZaSQljuUnk8DHRUXTDboSDKB0JPx7RXOuxlYk03HxBNzoaSkGlPfODVIo2uXTeEttSdEfkw5U7AdCDmHyh4uDs6mZKxzVFIV9oDAsMlH4jJlXalcyUWDpUkvwBeOh2GQ6XbUtwG0Y+Zy3jilHyaePhU9sRbyshkqIOYyI/UnQwHNmJOYLb/mUOXaqyD6SlagN0Kkk+nnCUuhfQ5iNXFz/Wx9hebH0lQJeNjxyygnECHB1B0MJclLLAOigD41h9WnDlkdPiFm9bMEzSs61A4xrxyp0DBl5n4VON40/rpIckAGFWdaDFIUTBuFh9RjtEyWSMKg8A5JL7wFKg4pxppnrxiJ1pgyhXgyLLPwLSv9pB6aw7262CXJMwf28ScvnpCZIsz5Vg+beGOVLRUFBUDyphI84uatouUbaLLDaCpJSofJ/wBQ4xda1YkO7kZ/MD2C71LBViZsjuYImSVgBSkkBTpdjhU2bHIkQl120BNJPRvWFDIQH/SK8W/mCJOba+nSKLvDy0g1o3wYvUvRVSNRtsdxGf2Aa1xd6YaUwmv51h0ukljs/sHhauSzFKMb1VXppDTdawyh+0t0IBH5wjh8+dzf4OvxcdY0/kHvySVSpgz7ihto7/m0cxlTUqFC40jrVulBaVJOSgUnkRHFp0ky1qwkukkeB1jV/wAqf2yRn5saaZphJyflGT2ks2KXi1T6H8EaN2zhMIS3fyw5l+G8dEu7sPJRJVPvFWGWlOJUt2pn31Cv9o/iO1BOzFFOzj9ydmZ1pkzZziXIkgkzVAsVf+NDfcolgw3gD/pM8M8soP7VlKVPxQohQ6iH7tX/AFM+shVns1mEqQkFEs41JOFmfAhm5OeIjmiABGjexyLErguzLY0MCJgiUptIVMIvXZlSCMWYAIavKBbLZipQSKFTk8BmTyjTnWEEMFK4OH/mCrusuAEliTkzim1Yp5aV+xXZK2GWZCUgJqABQBq9Y07DeaUJVKVJxyZhBWkqJDgMFJDBlDdxGXLGjhyKc4IsdimTVYZaFLUdACTz4DjGZJ2LTHi5ezdktcgmzKVKWmmFfeB9xrqYwLzuuZKX9KanCv8ATWihwOsNPYbs9arMv6iwEgggjECeDgUz4w7XvdMq1SsEwZ1BH3IO6fjWHfTtfkPraOd3FOCpIGqO6RsR/EbtiDlbHIAeQI9Yjd8kyVKkzUpUtIHewjvoyBD/AJppGpLswSpw2EpDbu59A3jHmeVC25fnaO1hfWKi/ggqV3QPPcxzO/LlV9SZMSlRCphSP9SiXZIzNaR182U4cVKZjUQLYrAj6yZyqlAIljZSmxr5sAByjRwIZMeVRaq1/Rn5PWcL+DP7A9iE2UCdNANoV/8AIbDdW5jT7XdnzbEfS+r9NDGmF3UQ2I1qw9Y07VeaJaCtakpSNSWA+YTrZ/U6QhWGWkztyGQnxUcR8Osek7QSpnPdI5z2p/ptaLM6wUzUfuSCG5gmkJk67yDWnAiP0bc3b+x2g4FEylGjTMOE/wBwJHjCj/UK6pUucyQgomDEACmh1oB3c6HWBnLquydortW0cc/wxGkESbOrWghhn3K//bLH9p9j7GMacCg4VAgjMQPdSVone0bU6znUtA6phFPwxaVPU5RUoPp5xkc2xNllgkqmqwpqpRYD36R3Xs3c0uRKCUsSQMTancmOES1OgtRQrzGsb1g7X2qzyhKlzcIqQMKSQ/Ej1jTiko+Q4tI7Fe98SrMkGYWxUA1J4DMtFN333KnJ/wAtYURmKAjpmI4ha7wmzV45i1LUdSSctGOQ4Rt3WDjStBbWlOVecDlztJv0Mg7kkdFvkBff1SlQfcEZeLGI2WcSEgmndrwo8AWS24x3s9ePGNCzygkAaCPM8rJ2yOS8Hbxx6wpmyi8Ugg1OhDaRkXheIkoWtianCnU6gcIPssgfd0ELnbeYUiWjE6VlyotoQNOZy4R1cEsuSMckmtfg5+ZxhaQh9pL0m2hWKaqj90D7U6UG/HOMOaUjM9YJvxCgqWUpdjiKfJoW7W2Ivmc6th4EeEdFRswKNmmucnnG32fnhSTLKftyZsvz1hTlLoIPu62GWtKxoajcajqIKWPRVDhNso0ptq38QPbLHLnBpqWUKYxnT1EaMtaVJ7tQqo4g/mUCT5JBpXbQ8iIzbi9FeBdSCosl2HrH01Ojud4N+mSGJoNBQeUQmJYcSKcIplAEwEMfDxiyXqcm4CpiM1bjCdCGPsY+moJoCw5GHpaRZ99TNVOT1hg7DTMZmjYpI4Au48Q/WFiZjGJ1BqU1MNfYJA/zE6gpV0IIHmDGblusT/3s0cXeVDdLlsW3/HjWsy3wB6kpT1JCfWMacGD6ivTWDJU0gjcKCuTGh8o8/q1fg9A460PBs6cOECgyiNqsEuajAtIUnzHFJzBiFhvBC2IodRqIPIAj2WNY5R7RqjgStOmcS7XXYbNaDLNQ2IH9yFZHmCCOkLlvsSJgZY4BWo67Q4f1BvhE+1MiqUICArRVSSRwqPAwq6MeUIaSehD86Fy0XeZVMw9D87GIKp0hiWAU1qMjGBe9kUkEDI68INSt0yGh2UvZI/yZpYLU6D+xXsD+Zw32hLpZemSgCQ3tyjlAU7CHG5O0BpLUvAsCizkQNFPR21isuP2i2g5SqsA/HQfMD2leFJLuWpQVMHYAPiMy+ftGpevJtoz1bFmZ/iXFc3r46cIJmWlsqnqwjGtKwDQRcpcOkEwtUwc46B2FWDZyNlH5jnFnllSkp1JAHMmOn3PZEyU4U03O53McznySh1flm3gwbn29G0ZfnHsmUQkAl2GZgZNsALHPaDVJBAByzPTSOI7O5RdKUMweoj297dNXJWn6hYpIoQKUdzyeK5SKRGdLdwRQggjcEMRygsOaeN/a2kIzY4yW0c0nrxOWFTT2ilMzQ5jzic8AKUAXCVKS/wDtUUn0gdSCQ7x6xfJ55osBzHH2iC0hSWP/ABtEUzNPx4kk93xiFCvarOJaj1aPbvuxc1y+FP7iHc7Aaxr3vICkvGAFkUc8nMNUm1oNO0dAIwgl8ql4Wp83Gon8EaN92xiJacs1nV9oymjLQujPnoJWzE1zg6VZ3zMfAcdoJlSw/nDLssIsUlKFpXU4VA57ER0SXuMo5wZY5Qy9ne0SUAS5xLD7VZ02UPeMPOwOaTj6NvDzKDafsZrXLcJORcD3jQStkEku5oANBpx1gJdoRMSky1AgnMbj/nygmzt9RL5Cg4cY4WRU6Z2ozTjYZZJgUIsmqCQSoskAqJ2SA5PIAPEE9w90OBTKMe+L2CnlJBD0JNOgHk8HiwOc1GJnz5lCPZnLbpl2qZNXNTKIRNWqYcXdHfUVUxZ555GN2ZdU3Nj0IhgwtXwESwlnyj008nwjgSlbFC02OYiqkqHEj3FBFJnU5D85w9JI31z4NANvuSVNqkBKs3SKdRArMvYKYqTjpwaMldnfTrGteNimSlHGKaKGR5fEDFAIhyfwEjNsS1LJWrI5DfcwXhhsn2JK6qSkk/qDg+Lxj226ymoLjzEJc+zvwSwFEobfgiwAZ5QZY7qmKD/YM3NI0EXJ+9Y/tBP/ABEslasXlWkjOo4/MeVNQ/EbfMNSbvk5DzLH2MRXY0VZCacvWJ2RVld39oRKs6ZYQMYcOVBg6iXYVeuUXy73M3FiU2wDjpxJ94Dm2dLGgbh3R/7a9IjJtpFEsoDUpFG2f1jP9DHJtxjv5H/qJtdb0NFk7XCWAiYlaikM4FQRRlPGdPv76s51nDXCkO7pzBB/dV+OUYNpn6vX1jOVZhiSFEgA0fR6FuHxFQ4mOEu1bJPNOcereh9AUzAhzUFh3hzEeYizlJLbFyk60PzAFjt2AYVKChoQSTzyrGslQPeT14wzRnaKpZQagB8vPV4tJY/xEVJ10ILjcbRFinI93bZ6ZaRASU+SmYkpUHBFQfaFi0XApCycTy9m72RpDUFA8OeVNHia5QIZQfmx9c4tSa8Bwkk7e0Y4swOjnh8xZgIbIczFirO+fh/ESly0DbwMSgTxMhR/V6R5NGEOVDqB7R5MtCNGJyDZk7ROzWYPiUACcm0+Tx8N4nWiEBKUscNmbx29eUSnJQhGNWSQSfSg3MEhefL3hW7U25ymSk0TVZ46Dw9YuML8loAtlsVNUdAPAcOcRQdBA0quVAIKlKh/jwETkSQ7mpiU4nEijhyDrp+eERkqzMSxkgkeXvASWgSVmmYVKJNBnV6CFWVfs9E1UxEwpxFyMw2gY8Iar0QAmYlnJSQBv4GEpck5AF+Rh3Hpp2HAcrv7fjKdKbdSC45lJ9jDBZu0llmfbNSCdFUJ6GOWCxr/AGn0gqy3bMcGjPWtWNDTkTFzw4/TotxidYlWuWaJWk8ApJ9DBVmmAihBbqI5pdkkyguYR32wp8M/EiBFWebidKVNuCK+cIeFb2SWJJJ35OnJkjb3jy0KCRUcg0VTJaACVV5+0fSEAd4oZRdhWgapIbOBFFlnRh7ywHOQp3Rs8TxEkfmhinG5ETdiOvpAvRCM6aEBa1ZJS56OfaOdJBmFh3RU00eN7tteeGUJKXxTDiNckpZh1PoYzbFKwpA1Ic/EOgqjfyEtItAAoMhErOnXjEZYp1ixCCaREUTSgKoKgeZg9EsMX2oIrlIowDDxgiWwzq/tAyeiBCJTpHIUOWTGnTOMO9bJhXQUUH9jDJZZQUgUyJFMxkR6mKbddpWkgPiFUvTFw4GAi6ImLCZYGkXJlj4aJDkeRi6RLq+1W0pkPFoa2HFW6IzQwCTU/g9Xi1CGyitb48qCgPAUg6QHgUtF5H9zP//Z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390" name="Shape 1390" descr="data:image/jpeg;base64,/9j/4AAQSkZJRgABAQAAAQABAAD/2wCEAAkGBxMTEhUTExMWFRUWGBkXGBgYFxYXGxYXGhUXFxgYGhcYHSggGRslGxcXIjEhJSkrLi4uFx8zODMtNygtLisBCgoKDg0OGxAQGy8iHyUvLS0vLS0tLS0tMi8tKy0tLS8tLS0tLy0tLS0tLS0tLS0tLS0tLS0tLS0tLS0tLS0tLf/AABEIAMAAfwMBIgACEQEDEQH/xAAcAAACAwEBAQEAAAAAAAAAAAAEBgIDBQcBAAj/xAA7EAABAgMGAwcDAwIFBQAAAAABAhEAAyEEBRIxQVFhcYEGIpGhscHREzLwQlLhB4IUI2Jy8RUzU5Kj/8QAGgEAAgMBAQAAAAAAAAAAAAAAAgMAAQQFBv/EACcRAAICAgICAQMFAQAAAAAAAAABAhEDIQQSMUFREyJhFDJxofAF/9oADAMBAAIRAxEAPwDjaHCT4RqXZaDLTQefDaNJY0KH8B4RZJsaT3jloGr5ZxjnlVbA+oDotJWFOliAC41ikTiFYSVy3y7xAV7GNJaQ2wGZjPs85RUUllVqDUK/mFQqTtIkWpO2Qn2ecmpCiNw5iuTaCf1F+Zg20AAEyVFKqUctxj1M6YpHeEtWhcMR1hvf5GNRXslZL0ny/tWW119YNM4LAUtDhs0d1XPiYzFgiiQkn/dHgnzJYcopnSoHhEVSFMLmB2KVPqDkesQX3uCvzKALReaWDJar55bx7Lt4IbPY5RUsbXgihfgnOWUkLH9wg5ExwFA+ECGzKVmwgu57onOQW+mdfgRXZVsueOUVbLUzXoo/zETSGGz3ZLRoCf8AVWC0pGyfL0jPLMvSF2YdgtRU6VaCnKCZqaN4ERqmUg/pD6M0VTrN+3wPqIFZLZTdisLN3w5qa9IOmEjKnhWM+655XMUTokN1P8RoqS5hk1ci2iJkOMORNHyFYwJspKVFOTfdV6uxZuUMZT3T1HlCx9aXUkKDAJTq3OCxryXFE5kxLUZPmecW2VaFEAGutG5tyiEyyhUoLTmHfiPmAZKi4w55iC6qSGqMWjWkk7ZZxaiVX7mOlPkxOzKxJUrJwfH8rF6JLhzwbrC6EgtqsSJlFpDnVNFeecYFvu5cmv3IP6mbxGkOH+BB2PCsQEqhS5INMKquIdCco/wEpNC1dV9fTLlAmbYie7ybXnDRIv8AKgFBIIPEj5hPvi7vorp9isuB2iV0WkpVheh9dIOeKM1aGSXZWPaL5Tqg9GPxFqL+lB3ChxZ+eUYaLQCKADnEJwesZlhh4YpxGJN+yDmojmDEReMo/Yvox+IUJqKEee5ilE0gUOvnFvir0ykgns/MdS2zYesbKUsSdvWFns3Paa37g3hWGtA7p4w2cakFk/cVWpRSFcWjEvez0+qnWpHvGparT/mYTkQ3X+DGZaSQljuUnk8DHRUXTDboSDKB0JPx7RXOuxlYk03HxBNzoaSkGlPfODVIo2uXTeEttSdEfkw5U7AdCDmHyh4uDs6mZKxzVFIV9oDAsMlH4jJlXalcyUWDpUkvwBeOh2GQ6XbUtwG0Y+Zy3jilHyaePhU9sRbyshkqIOYyI/UnQwHNmJOYLb/mUOXaqyD6SlagN0Kkk+nnCUuhfQ5iNXFz/Wx9hebH0lQJeNjxyygnECHB1B0MJclLLAOigD41h9WnDlkdPiFm9bMEzSs61A4xrxyp0DBl5n4VON40/rpIckAGFWdaDFIUTBuFh9RjtEyWSMKg8A5JL7wFKg4pxppnrxiJ1pgyhXgyLLPwLSv9pB6aw7262CXJMwf28ScvnpCZIsz5Vg+beGOVLRUFBUDyphI84uatouUbaLLDaCpJSofJ/wBQ4xda1YkO7kZ/MD2C71LBViZsjuYImSVgBSkkBTpdjhU2bHIkQl120BNJPRvWFDIQH/SK8W/mCJOba+nSKLvDy0g1o3wYvUvRVSNRtsdxGf2Aa1xd6YaUwmv51h0ukljs/sHhauSzFKMb1VXppDTdawyh+0t0IBH5wjh8+dzf4OvxcdY0/kHvySVSpgz7ihto7/m0cxlTUqFC40jrVulBaVJOSgUnkRHFp0ky1qwkukkeB1jV/wAqf2yRn5saaZphJyflGT2ks2KXi1T6H8EaN2zhMIS3fyw5l+G8dEu7sPJRJVPvFWGWlOJUt2pn31Cv9o/iO1BOzFFOzj9ydmZ1pkzZziXIkgkzVAsVf+NDfcolgw3gD/pM8M8soP7VlKVPxQohQ6iH7tX/AFM+shVns1mEqQkFEs41JOFmfAhm5OeIjmiABGjexyLErguzLY0MCJgiUptIVMIvXZlSCMWYAIavKBbLZipQSKFTk8BmTyjTnWEEMFK4OH/mCrusuAEliTkzim1Yp5aV+xXZK2GWZCUgJqABQBq9Y07DeaUJVKVJxyZhBWkqJDgMFJDBlDdxGXLGjhyKc4IsdimTVYZaFLUdACTz4DjGZJ2LTHi5ezdktcgmzKVKWmmFfeB9xrqYwLzuuZKX9KanCv8ATWihwOsNPYbs9arMv6iwEgggjECeDgUz4w7XvdMq1SsEwZ1BH3IO6fjWHfTtfkPraOd3FOCpIGqO6RsR/EbtiDlbHIAeQI9Yjd8kyVKkzUpUtIHewjvoyBD/AJppGpLswSpw2EpDbu59A3jHmeVC25fnaO1hfWKi/ggqV3QPPcxzO/LlV9SZMSlRCphSP9SiXZIzNaR182U4cVKZjUQLYrAj6yZyqlAIljZSmxr5sAByjRwIZMeVRaq1/Rn5PWcL+DP7A9iE2UCdNANoV/8AIbDdW5jT7XdnzbEfS+r9NDGmF3UQ2I1qw9Y07VeaJaCtakpSNSWA+YTrZ/U6QhWGWkztyGQnxUcR8Osek7QSpnPdI5z2p/ptaLM6wUzUfuSCG5gmkJk67yDWnAiP0bc3b+x2g4FEylGjTMOE/wBwJHjCj/UK6pUucyQgomDEACmh1oB3c6HWBnLquydortW0cc/wxGkESbOrWghhn3K//bLH9p9j7GMacCg4VAgjMQPdSVone0bU6znUtA6phFPwxaVPU5RUoPp5xkc2xNllgkqmqwpqpRYD36R3Xs3c0uRKCUsSQMTancmOES1OgtRQrzGsb1g7X2qzyhKlzcIqQMKSQ/Ej1jTiko+Q4tI7Fe98SrMkGYWxUA1J4DMtFN333KnJ/wAtYURmKAjpmI4ha7wmzV45i1LUdSSctGOQ4Rt3WDjStBbWlOVecDlztJv0Mg7kkdFvkBff1SlQfcEZeLGI2WcSEgmndrwo8AWS24x3s9ePGNCzygkAaCPM8rJ2yOS8Hbxx6wpmyi8Ugg1OhDaRkXheIkoWtianCnU6gcIPssgfd0ELnbeYUiWjE6VlyotoQNOZy4R1cEsuSMckmtfg5+ZxhaQh9pL0m2hWKaqj90D7U6UG/HOMOaUjM9YJvxCgqWUpdjiKfJoW7W2Ivmc6th4EeEdFRswKNmmucnnG32fnhSTLKftyZsvz1hTlLoIPu62GWtKxoajcajqIKWPRVDhNso0ptq38QPbLHLnBpqWUKYxnT1EaMtaVJ7tQqo4g/mUCT5JBpXbQ8iIzbi9FeBdSCosl2HrH01Ojud4N+mSGJoNBQeUQmJYcSKcIplAEwEMfDxiyXqcm4CpiM1bjCdCGPsY+moJoCw5GHpaRZ99TNVOT1hg7DTMZmjYpI4Au48Q/WFiZjGJ1BqU1MNfYJA/zE6gpV0IIHmDGblusT/3s0cXeVDdLlsW3/HjWsy3wB6kpT1JCfWMacGD6ivTWDJU0gjcKCuTGh8o8/q1fg9A460PBs6cOECgyiNqsEuajAtIUnzHFJzBiFhvBC2IodRqIPIAj2WNY5R7RqjgStOmcS7XXYbNaDLNQ2IH9yFZHmCCOkLlvsSJgZY4BWo67Q4f1BvhE+1MiqUICArRVSSRwqPAwq6MeUIaSehD86Fy0XeZVMw9D87GIKp0hiWAU1qMjGBe9kUkEDI68INSt0yGh2UvZI/yZpYLU6D+xXsD+Zw32hLpZemSgCQ3tyjlAU7CHG5O0BpLUvAsCizkQNFPR21isuP2i2g5SqsA/HQfMD2leFJLuWpQVMHYAPiMy+ftGpevJtoz1bFmZ/iXFc3r46cIJmWlsqnqwjGtKwDQRcpcOkEwtUwc46B2FWDZyNlH5jnFnllSkp1JAHMmOn3PZEyU4U03O53McznySh1flm3gwbn29G0ZfnHsmUQkAl2GZgZNsALHPaDVJBAByzPTSOI7O5RdKUMweoj297dNXJWn6hYpIoQKUdzyeK5SKRGdLdwRQggjcEMRygsOaeN/a2kIzY4yW0c0nrxOWFTT2ilMzQ5jzic8AKUAXCVKS/wDtUUn0gdSCQ7x6xfJ55osBzHH2iC0hSWP/ABtEUzNPx4kk93xiFCvarOJaj1aPbvuxc1y+FP7iHc7Aaxr3vICkvGAFkUc8nMNUm1oNO0dAIwgl8ql4Wp83Gon8EaN92xiJacs1nV9oymjLQujPnoJWzE1zg6VZ3zMfAcdoJlSw/nDLssIsUlKFpXU4VA57ER0SXuMo5wZY5Qy9ne0SUAS5xLD7VZ02UPeMPOwOaTj6NvDzKDafsZrXLcJORcD3jQStkEku5oANBpx1gJdoRMSky1AgnMbj/nygmzt9RL5Cg4cY4WRU6Z2ozTjYZZJgUIsmqCQSoskAqJ2SA5PIAPEE9w90OBTKMe+L2CnlJBD0JNOgHk8HiwOc1GJnz5lCPZnLbpl2qZNXNTKIRNWqYcXdHfUVUxZ555GN2ZdU3Nj0IhgwtXwESwlnyj008nwjgSlbFC02OYiqkqHEj3FBFJnU5D85w9JI31z4NANvuSVNqkBKs3SKdRArMvYKYqTjpwaMldnfTrGteNimSlHGKaKGR5fEDFAIhyfwEjNsS1LJWrI5DfcwXhhsn2JK6qSkk/qDg+Lxj226ymoLjzEJc+zvwSwFEobfgiwAZ5QZY7qmKD/YM3NI0EXJ+9Y/tBP/ABEslasXlWkjOo4/MeVNQ/EbfMNSbvk5DzLH2MRXY0VZCacvWJ2RVld39oRKs6ZYQMYcOVBg6iXYVeuUXy73M3FiU2wDjpxJ94Dm2dLGgbh3R/7a9IjJtpFEsoDUpFG2f1jP9DHJtxjv5H/qJtdb0NFk7XCWAiYlaikM4FQRRlPGdPv76s51nDXCkO7pzBB/dV+OUYNpn6vX1jOVZhiSFEgA0fR6FuHxFQ4mOEu1bJPNOcereh9AUzAhzUFh3hzEeYizlJLbFyk60PzAFjt2AYVKChoQSTzyrGslQPeT14wzRnaKpZQagB8vPV4tJY/xEVJ10ILjcbRFinI93bZ6ZaRASU+SmYkpUHBFQfaFi0XApCycTy9m72RpDUFA8OeVNHia5QIZQfmx9c4tSa8Bwkk7e0Y4swOjnh8xZgIbIczFirO+fh/ESly0DbwMSgTxMhR/V6R5NGEOVDqB7R5MtCNGJyDZk7ROzWYPiUACcm0+Tx8N4nWiEBKUscNmbx29eUSnJQhGNWSQSfSg3MEhefL3hW7U25ymSk0TVZ46Dw9YuML8loAtlsVNUdAPAcOcRQdBA0quVAIKlKh/jwETkSQ7mpiU4nEijhyDrp+eERkqzMSxkgkeXvASWgSVmmYVKJNBnV6CFWVfs9E1UxEwpxFyMw2gY8Iar0QAmYlnJSQBv4GEpck5AF+Rh3Hpp2HAcrv7fjKdKbdSC45lJ9jDBZu0llmfbNSCdFUJ6GOWCxr/AGn0gqy3bMcGjPWtWNDTkTFzw4/TotxidYlWuWaJWk8ApJ9DBVmmAihBbqI5pdkkyguYR32wp8M/EiBFWebidKVNuCK+cIeFb2SWJJJ35OnJkjb3jy0KCRUcg0VTJaACVV5+0fSEAd4oZRdhWgapIbOBFFlnRh7ywHOQp3Rs8TxEkfmhinG5ETdiOvpAvRCM6aEBa1ZJS56OfaOdJBmFh3RU00eN7tteeGUJKXxTDiNckpZh1PoYzbFKwpA1Ic/EOgqjfyEtItAAoMhErOnXjEZYp1ixCCaREUTSgKoKgeZg9EsMX2oIrlIowDDxgiWwzq/tAyeiBCJTpHIUOWTGnTOMO9bJhXQUUH9jDJZZQUgUyJFMxkR6mKbddpWkgPiFUvTFw4GAi6ImLCZYGkXJlj4aJDkeRi6RLq+1W0pkPFoa2HFW6IzQwCTU/g9Xi1CGyitb48qCgPAUg6QHgUtF5H9zP//Z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391" name="Shape 1391" descr="data:image/jpeg;base64,/9j/4AAQSkZJRgABAQAAAQABAAD/2wCEAAkGBxQTEhQUEhQUFhUXGBwaGBgYGBcXHRwYHBccFxwcHxwcHSggHB0lHBwXITEiJSkrLi4uHB8zODMsNygtLiwBCgoKDg0OGxAQGywlICQsLCwsLCwsLCwsLCwsLCwsLCwsLCwsLCwsLCwsLCwsLCwsLCwsLCwsLCwsLCwsLCwsLP/AABEIAMIBAwMBIgACEQEDEQH/xAAcAAABBQEBAQAAAAAAAAAAAAAEAAIDBQYHAQj/xABAEAABAwMBBQUGBAUCBQUAAAABAAIDBBEhMQUGEkFREyJhcYEHMpGhscEUQtHwI1JicuFDkhUkM4KyF6LC0vH/xAAbAQACAwEBAQAAAAAAAAAAAAACAwEEBQAGB//EACwRAAICAgICAQQBAgcAAAAAAAABAhEDIRIxBEFRBRMiYTIzcSOBkaGxwfD/2gAMAwEAAhEDEQA/AOSQ0znHCu6SjazXJ8dFMGBrLgYCjdK7hBwLpMmU8mTk9dBlzySdKW25oeIynS1kdEx35gPRcraF0KOa/K3mmVNCx4u4D0wiHyR6EjRKKZoxe67l+wba9lFUbAIyw38EE+Etw4W81sBO3qoaika8Zyp/kMWV+zJ4XvEAiNpbPdFkZaq0rq+RsUpBtPWlp7q0dHKJG4+CyMTrIykncwhwP6LqR08afRpmRcJwfTkmOYdWkg9Dp/hT0VS2QXHqizDcaI1DWhNAsFQRh4sUW6NrxnRNdTnFrKAxEA2J/tXdaZNlk+e/vHIwoWSAISklaTY4PQo9kYymJ2EeB4UvahObGByCe2DF8ZTFZyAa6gimFngeYwfiqSfdgNzGbjoVpeyCXZFDJWtkqT6MJPEWOs4Eei9qmCy28kAcLOAPmqXamwA8fwzwnodEv7WxkJL2ZQkFCPjV3tjdqopXBszLXaHYzg/fBVKTY5UVx0WbXo8Y2yl4UbTAEZQ1Q8NPkl22xWy22e3sxdWf4u41Wa/FudhPM7ggkmBCKu2XMlUqeqdlPicXdUypi6pcUosOT2Vjo/BeK4ZE2wSVnmxllpI8lpbbyUUkdgL6BFTVLWhVdWXPLQeeUPZQonbXE4YMc7ck6EyP0NgntphcRN83lWJ7rQ1gt4nkocb7IaAfwdtSSUS2kAGU38UyP3nAuQsu2WDQFx+SFwiuwHBvoOjo+eg8U7gLfdcFn6raj387JkG0ZG8wfNDxXon7Lo1DnteLHmsvtTZ5jd/SdFaU202vw/Dv3zT66oDm8JsehRc/k6DcWUFLTF7gAi9oyi4Y0WDR80dQt4G8WLn6Ks7Pjc435pUclzfwhylbPKaqdG4OafMdVsaCuEjQ5vr4FZSKnFs+isKIOblgsE1ZkmBKaNIHJz4g7zVTFWnU2KsaepDtMJqywmQpRYNLBxe9qOY1SiqHMw83byP6oxnvEFNngIyPUI6rYVBNNIHaKR7mg3uFTR3FywkdW8/Qouj7N3n46o1Mm9BJrBySFWioKBrjgJhpQCUX5HA4qRa2bq93M2b29QHW7keT58h9/RB7N2UZ5WxsGpyeg5ldZ2Zs2KkhIaA1oF3E8+pJXXW2HCN7MH7RnN7aNtrngzz1dj7rnG3d1rguaAx9r8BI+nJbfbW1g+WSRnvuNu0II4RoBGD7uPzan+lZqMlxKW58uujubUtHOJWPjJa64IUeTqt/tDZUcoPF7w0KyFfs10JscjkULQxZEyGhhJcArqWhwq2kNiCFoBL3Rfoq2WWwlsruHgCqaqqJKOrJ7kjkq+an5oscF7CdC7Y8ikoOA9Ckn0RRY9uO6PHKOdLku15NVGTlWEUwaBc+QS/RXlH4Hz1DmC5OeX+VXSVr3e85x+SfLKSTdNGqlIZGKQ2JlzqjBHbKiYwHwVzsfZUs54YY3yf2gn/AXOLZEiqLPBeti6Lb/wDpxtAgH8O7/dGPlxKu2lurV04vJTSjGoYXAW8W3AQuDQtpozLxZeBx6ogQk/e6jeACLZS2qWyEvkd+INrG90xklsDOV7VO4h0CGYeiGMUTSZdxUxNjY2T3m/P05K0ZTOLGtYCXEAAAXJVvsfc7QznP8jfu/wCw+Kr+TkhgX5MDFgyZZVBWVOx93pJ78Ba0DVxuGg62vzPgFd7N3VPaOa6ZvC2wuwXN+YzoRjrqFsoKYNAaAGhowGjAVZsvZjouKMku75dxn8wNsnx6hYz+ouTk4arr5NaH0uEXHlv5foodt7IdTuDr8bDgOtz6Hp98oYSCy3UkbC0sc27SLEdQsltXd8tbhxMd/eGrc8x91t+F56yLhJqxHkeK4flHoqatosC3W+qbBsqSUjs2OL+rWk/G2i3G524/GO0qHXhGWAYLx1PRv1XQGuZEzhja1jQNALADqtNQ2VY429s4qynqIbCeGRg/mc02+KIBJIa0XLjYc8nktpvnvCOxfEMl4IsbYB52+ij9nW7hjaKifvO/0weTf5vM/RHuOjuH5UaLdLYApo+J/wD1Ha+A6Kl9ou3iAIIyQT3n26cm+uvwWj2htLs2Pe491oJPpy+y41XySTyPkebFxv8Av0wulHWw5ulSHvOB4qCNtiT4pwpT1TRGQbKOvQgTorlC18fECC0OHRE8RCXGCFDSOMrPsh0febci17dELUVBsAFtwwEKsrNhMebjulLljvYyM/kyrcj7rxnRE7R2c+A97LTz5KEi4FkD0MTs87IJKReIbkTyAIoVG9hBupWvWk3Cgo5ajsq0Hhkwx3EWgPvgGx56efmrEY26I6MqJF60rr+8PsaYbupJS0/yv7w+Oo+a5/tfcaup7l8BcP5o++Ph73yUuDQQb7P93BVykym0MduK2ridG/Vd42TJFEwRwsDGjQCzf/3zK+d9196JKIvbwB7XEcTXXaQRjB5H0XRdhb+Uk1muvE62j9P9wx8bJsXGqOo6l+If1cPgVI2skHRw+CzVJVYDo3gjwNx+it6XaIJs7B6jQ+aNwXwSQbV2BQ1gInga15/O3uO/3DXyNwuXb6eyuema6WkJniGSLfxGjyHvDxHwXZxE14xr0Q7ap0RtqOn70SJ4lI5xTPlCUnTRT7Oje97Y2N4nuNmjx/eV3Pf/ANn8Na11RRhsdRq5mjZPPo7+pc49m9A5tbMJWlr4oyOEixDi4A48gfiq+WX24Nv0FCHJ0brYWyezYC6xfYC4vYDplXQ4YyxxNwbg40xr80pH2ao/eY4dO8PofsV4/wAzyPuZG32bODCscKQa1zDkOHxt9V5KQG9b9FnnzcJscfQjwKtdlzcUZbzafkcg/VU1F7aHKW6Z6968Z8fupXNuoCq8ckk7T2PlCLVGroK/tGAaEahUu9e3RE0MFi92g+58FHs+tbC18kl8DH763WCL5KmpJ1c91gOg5DyAXv8A6Z5MsvjxlLvo875cVjnxRf7qbKNVKXyXLGm7ieZ6LphIAt6Ku2TRtp4msby18TzKmc6+VoxV7EKNGX37lkDGNbG90bnd4tHFke6LDNtT6BZAgaEWPQix+C7HHgBB7X2HFUgdo3I0cMEeq5vYMoWcnLLkWXu09myQvb2jS0uFx5aLpVBurTwODxxOcDccRBAPW1llfaXUHtIg0XIYb+p/worVi3ClsyqhibgnxQ/bv/lSdUHAthLtC7VBToxZNcS23NRip+SaagXAXWRY6pjbK3heMLObQ2M6LLe8z6BaaSzrWUliPEKGrWwkzCWSWsk2RGSTe1+SSD7X7GXExdO0McC9pcAci9r+vJTx7YmYe68NHQNYBbytZWXADcEadUHU0zSDYAWRNUSpnSNy98a5gaKjs5YiMA2a8DlbhHDa3I58V0yh2tDM3BHi02JHnYlfMcNVMLBsjrdL3+qikr5mvDu0eHjQhxaR5WtZRDJPl+XRKdn0JvNuNR1wPEAyXlIywcPP+YeBXLtrey2rpSXMtPH1YCHAeLP0JTt3fahKyzKxvat07RthIPMaO+XquqbB3iZPGJIJGyM+Y8CNWnwKe4qW0H+jhdNVTQuJjc+MjoSPiPsVp9l+0WWOzahgkH8zbNd8ND8l0/be7tJWtPas4H/zt7rvjz9VyLer2dVNG50jSZ4BniaO8P7m9PEfJLblAjizqW7u9UUoBheCf5HYcPQ/ZWolBJJDs+RXzBNWO4gQSC04sbWPUeK3O6ntLlitHVXmj/n/ADtH/wAvXPiUcMl/yDOzaG7CqzaVBG55qA20vDwOI5tuDnrYhLZe04p2CSF4e08xqPAjUHwKNdZw8UrysX3MbS+B2OVNMpJnaeQXsD7WITJhnPRNY5fPc1qbPQY6cQeqgs44JjOR0z9whaB72SdzQEjOhbfQq6a/+G4Yxn52VU4EOJxYpikqtCZQuWy7LwRcaH92Tmw4uTZDbNNw4HzTpJbkm6rpRTcmh23pEW3mfwH9La+Nx91JuPscRg1Dx3nCzR0b19V4X3FjkHUHQq+o5Q9oGgbggL1H0PyISTxLu7MnzsLUlNkstRfJNgovxgbc/lGpJUtdNFFGZJSA0adSeg6lcs3m26+paWAGNnHpfJHK/W69NNqKMyeRROgjf2EG3C4tH5m2PyNlcUe81PKO7K0Ho48J+a4zQYuL6Ih+ECdqxayNnZqnaEbWlznsa0cy4Lmu39pNnmL2G7dG+Q5qiljCFbIWHHqP0XOfoGUrLJzRzUbox0Sp5g8XGn3Xj5bmwQ1oGiN1OEPJHYCwB80XeyjDroK3oFohpmvJdgY0ULNoHi4XNLSSRlHk2zzUVY4S9iDh7ck9bHH2XbrsFuuiUMHUpKN5ykitB2ZVkb/1TJITY3K8ftEEkDpYISprrHIS6Qaix7rC2UFUtvlRvrTdX2xd2ayqsY4S1h/O/uN9L5PoFyg/QxQaKBlO52gXTPZpuzO1wmLzG0nQfnHQ3xw/sLRbA3DhgAdIO1eOZHdB8G/rdapsZGjbBWseJrcglfsKiaEZxFviOhVXG0jNs/ZeVO0bWAt5dEc6DRlt9PZvBV8UtNaGfUi3cefEDQ+I+a4vtTZM1NIY5mOa4dfqDzHivo8VZOSEPtCggqg1tRG14aQQTqLG9r9DzVWUKegqOceyrc6slkbUB7qeDm62ZADoGnBHifS67fHBFHgNBPV1rqtqdrBvdYAGjGMD0toPAIVlS8XILfKwTElRCstNoWcO8xpHkslXwBpJZp0WgZtMEEPFj8vMKnqhfTKwfq2HFOPqzT8SUosGpRxseOdv381XvN9VOJzE+9rg4I8E+siu67dHLyri4vZo8rZ7QGzXHwACbwk66Ins7ANHLJ80+Gle/DWk/vqh3OXGK2MilFWwUI2jqww3OgGVM/YE4Fw0O8AQSqqsm7Jkjn93hab3FrYV7xoZ/GzQk4tb+CtnnjyQaTszG19tPqJSXYYPcbyA/Uquq4uLF7eSAbVg2IOQrKKQObde4U+XZ5VuweEcLrdR9EfdVk+HB3II1pUwfaOQ+V/TVQVDbEDmp4tboeqPeB5X+al9EA80L43BzTg8uRRdNNZtzqdfDwRVg5liqwMDT3hfwUNcTnok/FixwV62saBbmjY3MLQWhJ0TSdFDTQLtAZqAbAFStcNcY5ryWjF8IR8DrHhz4IWmQHjOV4q41EnJqS47RXto4uMuYCG8g7W3ihtp7OEgu3BC8jlTa2u4W+KfxSRpqKSKXZ1Y6nnZKA0ujdezhcHwPxXdd2d6GVUYey3RzebT0XApc5KO2HtmSlk44+eHNOjhf5HxUY50LcdH0jFOTnCdU1zGNLnuAaBdzjhrfMlcwo/aEHR3bE7j/lJFviMn4LMbb25NUO/jPwNGDDR6dfE5RzzpaQpyo128/tSDXcFK3itrI64B6howf+4/Dmgtm78RyH+M0tPUd4fqucztuSumey/2YOqeGpq+JkGrI9DIMWcTqGH4ny1VyctsNbWjb7Ae2Zt4T2g/pzbz6K7bsiW2gb5lXLQyFoihayNrRYAADHkFCYuI3LyfVMq0EmVkuz3cJa8Nc04Ivf6rOz0PZd0Xa0aXvp91sZKTnxOCrqttwQ4Bw8VQ8zw3lj+Los4ZqL2jLSVZtYOKibKeqnr6ENuW6dOiCDrYXkPIjlhLjk7NnFwatBzRcWOQjqeOzbX/AH4Kugcj/wAUPdODj1wqyVpjJJJ2TQ5Nle0zMADRZQSlr7rT0M9wD8lr/RIwTbff/RW822tdFtACMhB707GFVTScAHacDgB17p7p+yJZNfmLoqjl71uq9XPEpRpmK5NM+UGOdG8g3DmmxB5EYIK0uzKq4BBwfkVo/bVuuIqkVMbbNm962naDX4jPxWH3Z2fUSycMMT5AdeEHhB6k6D1KSo8GVnifaLyrbfCIo5QWjwwtXs7cYkD8TIG/0s7x9ScfC60VBsWipx3IQ49X9/64+SZF7tELEzAU1LJJiNj3f2tJ+gTzsSeSbsGtHbABxjc9jXcPXhc4G1vBdSZtR2jGABRuq2h4keGcbQQHBnE4A6gEAkApnFsL7a9mVodwKkjvljcaX4vphe1ns4ld/qsH/af1Wrm3pI92nnf4hrQP/Iu/9qqK/fiZulO1vi5xdbzAAIUNpaZDUSmh3AMZLpJ2taBd1h05kk4VBVdn2jhE/jYNHWtdP2/vNUTCz3Ag6Ma0cI8bG9/MqqO1Hsx3CLd4GNl8jUG1wfIqOSToVJx9BjtEHFJa48VJFLx6aKFzbOFkE/lAMnDSV6pAkoO2c/jqELWy8TvJQvbYYKZa6ZOdl9ytaH2SJ6JzYjqkGpNimz2GSxwbKc5UPCp2qGwJM2vsv3UFZOXStvDH7w5Oda4b9yOhXdKzaLWDgbYAYx9AFzz2abUji2fhwDuJ185BJ+WLKwk3kpWf9SVnF/cL/DVXIRSQUdGk/wCJAe60euU0batqB6LE1ftDo2acb/7W/wD2IVdN7ToCLiB58y0I5TivYaZ05u12kYuOoOUPNUA/lx5rF0u+zbC8Nr/1afJW43ga78hHkQVn5PP8daci5jwze0h1aM4VLWR2NwrV1Wx+h9Ch5G31WL5vDMri7+C9huHYPTle1bc+g/RRMu11ipqwYb8FgU02i7yTR62S4uemVZwVDuHBtb6KngZoFbNHdPkUP3JQdQbX9g+Ca2GU+2AbNk9HfqrqnqOEjNxyPgsZFT8WThv1V3SyYAGnRer+keblnHjl38MyvNwQTuJqN4dmR1MBZK0PaLOAPUZVBBFwNDWNaxvJoAH0V3sis4o7HVpsfLkVVPjHEdcE5Wx9u2Z0X6JIqe/io5Wgaj5XU1PKwaEi/VC1URBDgHX6tyD906MURIArNlTSE2qiwHQdnwgeoddVFdulVEXbKJB043A+l8fNaei2gW4d81axzMdpjywjlAS1ZxGUSRyFruNrmnQ3BBVp+Oe8N43F1upJuOi3W+m7nbs7SJoMjc6Zc0A9342I8vFczYS29wQRfBFj8FWyYYyWxTXHQ8NIL5DbgAsPM5QMTQSb81ZbVgcI+AEFsoDmnzVdHGWgA69UM0k0hV7IJmuidi9uiMbmx6qWpj42X52VfTYfwkkBR/El6Ya6psbJKT/hzeqSZ+XwRs5rwr1o6JQyDR3xUnaDkQkNMtSTR6xpUr2+SaHeC9L/AAS2hbPC7Fl7E5e8XgvXuB5KV8HDmk8jZJ7bZ1UTJbaqY5GFLs6me24hhKih4nxt6n/KfSuGQTY+Kn2O0mpa62M2+BQZXUG/0NxbkkalkAA6qwpastwchR0cfG7oBr+inrdnXaTHcnp4eC81JqT4yN+LpaDIqxpyi6ataTa6pqGm/hgm9yT+illpyGvAOSMW+KUkoT0xl8kXtcAGhx6gE9L6KSobcAKv2XV9pCOPW1iD1CljNtSTZB5PFy12djbSJ6aPKtXNsy56WQdMc+C8rKq+BoEnx8fKfKXSHZJ6pHr5lLDU+KpJ68D9Ss5tbedjcNPG7oNPUrZ8fNLlWONlHNxSuTN/PvLDTDikma3ixaxde3g3mqCq9pFMPcEz/QNHzN/kuYV9TJM7ie4+A5C/QKACy9FjnNRXLsyJTTf4nRp/aUT7tP5Xf+jVJs/2rOY9vaQNMZPe4XEkDS4uLEjpi+mNVzR7yo3vTHNguz6poqiOaJskZa9jwC063B/fPI0Sds9rhdh4T4ZC4z7MN6DR2jmP/LSOvc/6bz+b+0/mHr1v2xko18rkZGdPPzTIT5K0FPG402QRRyM5XHhlB7a3ehqhd44JOT2gX9R+YfPxCtS/n98Jv4uwu4F3lqPTn6IpWwKRyfb2wpKZ4EhvHmzhfh0v5tPh52vqqEO4hcaA6+WF1neba0DoJG68iDbJPLz0XMHRAAhoxqk5MbVMqzik9DKV3IqCpp8uKdC6xRRyELpoF7RUsqXgWukipGZSS/yBpnNQ5OTAE9qYaJ52pBwVM2q6hDSDKa3KhxRzimWLJQeilJ8FXxx301UzJHN8QhcPgW4BR8AlE8A5PoExlUPVQcSB2DTQUJPzHB5KWhreGVrjoDn4WQjY3HQJskZHMeSFxtNEp07R0zZUg7PiGQT8rKwjlVDu1MDSx8PK4P8AcDn46qyD15byMdZJL4N/BLlBMtWSh2D6H9VFVRuaMoSNytaSpDhwu8s81Wla32WKQDRSG5FreuqJvlEPpADjRQVIyAPVC5KbtHcXEPZcAXxi/wDhVdRKdTgIwzk2uqPeaUFrW9oIxq489LWCdhX3Gsa0heR8FyM/vjWteGsaQSCSfhoqXZ2zpJn8LBfqeQzqStBsfZEMru617wNXuwPQDJK19NSxxN4WANA6Yz1WtPzYeHjWLHuX7/8Af7FFYHnbyT0jEba3eEEHHx8TwRfFhYm2iyxkvqt3vROC0h7uBr8DnkZvbosO+3ERrbmOa0fp+XJkw3keyhlcedRVEZkTockDqVI+KwvbCBkqLHuq7VgJWzoUlI0xC3IIrdvfiWltFKO1ibhue80dGk4I8D8VT7D2jxx2uqbaTrPNkNuDtGlBRmuMujtVBv3TSDuvcDzDmG/yuCm1m+UYHcDnHlYcPzJ+y4J+PfG/iYbEa+K2WxNtNnYNA8ahWo5m1szs8eEvx6Dd4NriWRspNnuPfZkWsLDHXxUkclxjn9wmy0rX5IyoOAsNr4vhKk5N2yl7JXRcIU8KXCHKNhs6yjo5j3MykpOJJERs5NfCV0ft3ZxppnxOzbQ6XBGD9vMFABLjJSSkumaFCcmpxXpRHD6d1ip+15EIVvVE2tY8lDdICRI+G5sE5gDfNedsopHpIpWOlnJ5qFxXnkvRhEGkaDdLaoicWPPcfzPJ3L0K2pC5USrvZG8skQ4HWe0aX1Hkenms7zPCeV84dlzx/J4al0b9iKp2XKx8O9YP+k6/mFaQ7XMg4RYX1GfqsefiZI/yRfXlwfTLbZu8YlqHw8OB7j7+9YZuPoV4yoJJPO5+qg2HSN7ZzgOQtjHiiaUt4Xkc3u+HEbLskMVtwXpf6kYpzdcn7ZK6qA81W1uyGVB74seowfJEBuSvK3a0dMy8p7xy1g1P76lJxKal/hfy/RZycON5OixpaZsTA1oDWtQ9TVg4GnVYbaO8sklnB5bnDBoPPqfFVlTtWWQWLzbpor+P6Rkk+U5b9lHJ50eorQfvHXiaWzTdrMA9TzKEjp+qrg1SsmI5rfhBQior0ZU7k7NDHCCzhssrWUvC4hXEG0yNQhKypbI7CYtI7DaeyfYd2tPnhD7Qmu4omOcBoACC7FxubKOy3LKkqRXzuuU2mmcxwczBGifNA4HQqWCjJ0F0y0JbVbNNs3esGwkFje1xotGHh4u0ghc8fsmQZ4SrDY9dJEcXtzBUORWnCPaNlHdpUhZglD0O0GyEciOSMLwFKpiCBkuF6phGOqSKmTsW9+67Koh7XcEgFrkXDhyBtpbr4rme09lywPLJGkEfAjqDoR4hdreVVbX2a2eMsOHD3HdD+h0P+AvJ+B9TljqE/wCP/BvZ/H9x7ON+aQVltSiLXFti1zSQ5v6IAtXp1JNGfY4NRT6dzA3i5i48rkfYoSN1lIXk6lRIB2Oa+x6pObn7JoCldcpYFkXHa9sJhK9K8eiDPAUbRUZdnkoqGmL3hvx8gtWylsABgKJMXknWkV8FEW6fJExTlps29wRcnzz6IttN/lMrIO6SNTj0z+qrzw8tAKbPX7z9nDIyMO7Vxw/BaB+trrzdna3CQx515nqqg0tsDVTx0tjc6opeFjcHBLstQzuLUr6OgRkNBcfdAJPkBdcy2jUule57ySSTrmw5AeAW0i2m10EjHmzuAt01Nli5482Cq/TvGeHk5rd1/kP8vyFkrj0CNCVlN2RCQatPRSsja1OazKQGVNGbeahnWQyBQhnRESNPNJrFFk2Ppo7nCLYhmJQ3vre/6qegWHsYHahFU7AOQQUOFP2tlP7AZZ9ryVdUi+AF4ZM2CReB5qJ7AY6KPhsbokVhGQdFXPkUlNGbElJlroiyU7zOGOAfH/CSo54zxFJOWRjlFHYlHzSSXgkemZzjfof83J/az/xCy0qSS9r4n9GH9kYOT+oxqcEklZAJo9f34KWTQJJJbAl2Cj9EkkkQRe7vDvO8gr12n78UkkD7ET7CRz8/1Qtb7vr9kkkUf5IGPYFT+85e3XqSsId6Gu91A0urkkkDBQpNfX7odmqSSBhPsjh1Totf30SSXejiR6UfvfvovEkK6J9j3c15FqkkpBfZINf34LxhSSRshk8ZyUx37+ISSQvoWz06D0R7NPikkq7BRST+8V6kkjRZR//Z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392" name="Shape 1392" descr="data:image/jpeg;base64,/9j/4AAQSkZJRgABAQAAAQABAAD/2wCEAAkGBxQTEhQUEhQUFhUXGBwaGBgYGBcXHRwYHBccFxwcHxwcHSggHB0lHBwXITEiJSkrLi4uHB8zODMsNygtLiwBCgoKDg0OGxAQGywlICQsLCwsLCwsLCwsLCwsLCwsLCwsLCwsLCwsLCwsLCwsLCwsLCwsLCwsLCwsLCwsLCwsLP/AABEIAMIBAwMBIgACEQEDEQH/xAAcAAABBQEBAQAAAAAAAAAAAAAEAAIDBQYHAQj/xABAEAABAwMBBQUGBAUCBQUAAAABAAIDBBEhMQUGEkFREyJhcYEHMpGhscEUQtHwI1JicuFDkhUkM4KyF6LC0vH/xAAbAQACAwEBAQAAAAAAAAAAAAACAwEEBQAGB//EACwRAAICAgICAQQBAgcAAAAAAAABAhEDIRIxBEFRBRMiYTIzcSOBkaGxwfD/2gAMAwEAAhEDEQA/AOSQ0znHCu6SjazXJ8dFMGBrLgYCjdK7hBwLpMmU8mTk9dBlzySdKW25oeIynS1kdEx35gPRcraF0KOa/K3mmVNCx4u4D0wiHyR6EjRKKZoxe67l+wba9lFUbAIyw38EE+Etw4W81sBO3qoaika8Zyp/kMWV+zJ4XvEAiNpbPdFkZaq0rq+RsUpBtPWlp7q0dHKJG4+CyMTrIykncwhwP6LqR08afRpmRcJwfTkmOYdWkg9Dp/hT0VS2QXHqizDcaI1DWhNAsFQRh4sUW6NrxnRNdTnFrKAxEA2J/tXdaZNlk+e/vHIwoWSAISklaTY4PQo9kYymJ2EeB4UvahObGByCe2DF8ZTFZyAa6gimFngeYwfiqSfdgNzGbjoVpeyCXZFDJWtkqT6MJPEWOs4Eei9qmCy28kAcLOAPmqXamwA8fwzwnodEv7WxkJL2ZQkFCPjV3tjdqopXBszLXaHYzg/fBVKTY5UVx0WbXo8Y2yl4UbTAEZQ1Q8NPkl22xWy22e3sxdWf4u41Wa/FudhPM7ggkmBCKu2XMlUqeqdlPicXdUypi6pcUosOT2Vjo/BeK4ZE2wSVnmxllpI8lpbbyUUkdgL6BFTVLWhVdWXPLQeeUPZQonbXE4YMc7ck6EyP0NgntphcRN83lWJ7rQ1gt4nkocb7IaAfwdtSSUS2kAGU38UyP3nAuQsu2WDQFx+SFwiuwHBvoOjo+eg8U7gLfdcFn6raj387JkG0ZG8wfNDxXon7Lo1DnteLHmsvtTZ5jd/SdFaU202vw/Dv3zT66oDm8JsehRc/k6DcWUFLTF7gAi9oyi4Y0WDR80dQt4G8WLn6Ks7Pjc435pUclzfwhylbPKaqdG4OafMdVsaCuEjQ5vr4FZSKnFs+isKIOblgsE1ZkmBKaNIHJz4g7zVTFWnU2KsaepDtMJqywmQpRYNLBxe9qOY1SiqHMw83byP6oxnvEFNngIyPUI6rYVBNNIHaKR7mg3uFTR3FywkdW8/Qouj7N3n46o1Mm9BJrBySFWioKBrjgJhpQCUX5HA4qRa2bq93M2b29QHW7keT58h9/RB7N2UZ5WxsGpyeg5ldZ2Zs2KkhIaA1oF3E8+pJXXW2HCN7MH7RnN7aNtrngzz1dj7rnG3d1rguaAx9r8BI+nJbfbW1g+WSRnvuNu0II4RoBGD7uPzan+lZqMlxKW58uujubUtHOJWPjJa64IUeTqt/tDZUcoPF7w0KyFfs10JscjkULQxZEyGhhJcArqWhwq2kNiCFoBL3Rfoq2WWwlsruHgCqaqqJKOrJ7kjkq+an5oscF7CdC7Y8ikoOA9Ckn0RRY9uO6PHKOdLku15NVGTlWEUwaBc+QS/RXlH4Hz1DmC5OeX+VXSVr3e85x+SfLKSTdNGqlIZGKQ2JlzqjBHbKiYwHwVzsfZUs54YY3yf2gn/AXOLZEiqLPBeti6Lb/wDpxtAgH8O7/dGPlxKu2lurV04vJTSjGoYXAW8W3AQuDQtpozLxZeBx6ogQk/e6jeACLZS2qWyEvkd+INrG90xklsDOV7VO4h0CGYeiGMUTSZdxUxNjY2T3m/P05K0ZTOLGtYCXEAAAXJVvsfc7QznP8jfu/wCw+Kr+TkhgX5MDFgyZZVBWVOx93pJ78Ba0DVxuGg62vzPgFd7N3VPaOa6ZvC2wuwXN+YzoRjrqFsoKYNAaAGhowGjAVZsvZjouKMku75dxn8wNsnx6hYz+ouTk4arr5NaH0uEXHlv5foodt7IdTuDr8bDgOtz6Hp98oYSCy3UkbC0sc27SLEdQsltXd8tbhxMd/eGrc8x91t+F56yLhJqxHkeK4flHoqatosC3W+qbBsqSUjs2OL+rWk/G2i3G524/GO0qHXhGWAYLx1PRv1XQGuZEzhja1jQNALADqtNQ2VY429s4qynqIbCeGRg/mc02+KIBJIa0XLjYc8nktpvnvCOxfEMl4IsbYB52+ij9nW7hjaKifvO/0weTf5vM/RHuOjuH5UaLdLYApo+J/wD1Ha+A6Kl9ou3iAIIyQT3n26cm+uvwWj2htLs2Pe491oJPpy+y41XySTyPkebFxv8Av0wulHWw5ulSHvOB4qCNtiT4pwpT1TRGQbKOvQgTorlC18fECC0OHRE8RCXGCFDSOMrPsh0febci17dELUVBsAFtwwEKsrNhMebjulLljvYyM/kyrcj7rxnRE7R2c+A97LTz5KEi4FkD0MTs87IJKReIbkTyAIoVG9hBupWvWk3Cgo5ajsq0Hhkwx3EWgPvgGx56efmrEY26I6MqJF60rr+8PsaYbupJS0/yv7w+Oo+a5/tfcaup7l8BcP5o++Ph73yUuDQQb7P93BVykym0MduK2ridG/Vd42TJFEwRwsDGjQCzf/3zK+d9196JKIvbwB7XEcTXXaQRjB5H0XRdhb+Uk1muvE62j9P9wx8bJsXGqOo6l+If1cPgVI2skHRw+CzVJVYDo3gjwNx+it6XaIJs7B6jQ+aNwXwSQbV2BQ1gInga15/O3uO/3DXyNwuXb6eyuema6WkJniGSLfxGjyHvDxHwXZxE14xr0Q7ap0RtqOn70SJ4lI5xTPlCUnTRT7Oje97Y2N4nuNmjx/eV3Pf/ANn8Na11RRhsdRq5mjZPPo7+pc49m9A5tbMJWlr4oyOEixDi4A48gfiq+WX24Nv0FCHJ0brYWyezYC6xfYC4vYDplXQ4YyxxNwbg40xr80pH2ao/eY4dO8PofsV4/wAzyPuZG32bODCscKQa1zDkOHxt9V5KQG9b9FnnzcJscfQjwKtdlzcUZbzafkcg/VU1F7aHKW6Z6968Z8fupXNuoCq8ckk7T2PlCLVGroK/tGAaEahUu9e3RE0MFi92g+58FHs+tbC18kl8DH763WCL5KmpJ1c91gOg5DyAXv8A6Z5MsvjxlLvo875cVjnxRf7qbKNVKXyXLGm7ieZ6LphIAt6Ku2TRtp4msby18TzKmc6+VoxV7EKNGX37lkDGNbG90bnd4tHFke6LDNtT6BZAgaEWPQix+C7HHgBB7X2HFUgdo3I0cMEeq5vYMoWcnLLkWXu09myQvb2jS0uFx5aLpVBurTwODxxOcDccRBAPW1llfaXUHtIg0XIYb+p/worVi3ClsyqhibgnxQ/bv/lSdUHAthLtC7VBToxZNcS23NRip+SaagXAXWRY6pjbK3heMLObQ2M6LLe8z6BaaSzrWUliPEKGrWwkzCWSWsk2RGSTe1+SSD7X7GXExdO0McC9pcAci9r+vJTx7YmYe68NHQNYBbytZWXADcEadUHU0zSDYAWRNUSpnSNy98a5gaKjs5YiMA2a8DlbhHDa3I58V0yh2tDM3BHi02JHnYlfMcNVMLBsjrdL3+qikr5mvDu0eHjQhxaR5WtZRDJPl+XRKdn0JvNuNR1wPEAyXlIywcPP+YeBXLtrey2rpSXMtPH1YCHAeLP0JTt3fahKyzKxvat07RthIPMaO+XquqbB3iZPGJIJGyM+Y8CNWnwKe4qW0H+jhdNVTQuJjc+MjoSPiPsVp9l+0WWOzahgkH8zbNd8ND8l0/be7tJWtPas4H/zt7rvjz9VyLer2dVNG50jSZ4BniaO8P7m9PEfJLblAjizqW7u9UUoBheCf5HYcPQ/ZWolBJJDs+RXzBNWO4gQSC04sbWPUeK3O6ntLlitHVXmj/n/ADtH/wAvXPiUcMl/yDOzaG7CqzaVBG55qA20vDwOI5tuDnrYhLZe04p2CSF4e08xqPAjUHwKNdZw8UrysX3MbS+B2OVNMpJnaeQXsD7WITJhnPRNY5fPc1qbPQY6cQeqgs44JjOR0z9whaB72SdzQEjOhbfQq6a/+G4Yxn52VU4EOJxYpikqtCZQuWy7LwRcaH92Tmw4uTZDbNNw4HzTpJbkm6rpRTcmh23pEW3mfwH9La+Nx91JuPscRg1Dx3nCzR0b19V4X3FjkHUHQq+o5Q9oGgbggL1H0PyISTxLu7MnzsLUlNkstRfJNgovxgbc/lGpJUtdNFFGZJSA0adSeg6lcs3m26+paWAGNnHpfJHK/W69NNqKMyeRROgjf2EG3C4tH5m2PyNlcUe81PKO7K0Ho48J+a4zQYuL6Ih+ECdqxayNnZqnaEbWlznsa0cy4Lmu39pNnmL2G7dG+Q5qiljCFbIWHHqP0XOfoGUrLJzRzUbox0Sp5g8XGn3Xj5bmwQ1oGiN1OEPJHYCwB80XeyjDroK3oFohpmvJdgY0ULNoHi4XNLSSRlHk2zzUVY4S9iDh7ck9bHH2XbrsFuuiUMHUpKN5ykitB2ZVkb/1TJITY3K8ftEEkDpYISprrHIS6Qaix7rC2UFUtvlRvrTdX2xd2ayqsY4S1h/O/uN9L5PoFyg/QxQaKBlO52gXTPZpuzO1wmLzG0nQfnHQ3xw/sLRbA3DhgAdIO1eOZHdB8G/rdapsZGjbBWseJrcglfsKiaEZxFviOhVXG0jNs/ZeVO0bWAt5dEc6DRlt9PZvBV8UtNaGfUi3cefEDQ+I+a4vtTZM1NIY5mOa4dfqDzHivo8VZOSEPtCggqg1tRG14aQQTqLG9r9DzVWUKegqOceyrc6slkbUB7qeDm62ZADoGnBHifS67fHBFHgNBPV1rqtqdrBvdYAGjGMD0toPAIVlS8XILfKwTElRCstNoWcO8xpHkslXwBpJZp0WgZtMEEPFj8vMKnqhfTKwfq2HFOPqzT8SUosGpRxseOdv381XvN9VOJzE+9rg4I8E+siu67dHLyri4vZo8rZ7QGzXHwACbwk66Ins7ANHLJ80+Gle/DWk/vqh3OXGK2MilFWwUI2jqww3OgGVM/YE4Fw0O8AQSqqsm7Jkjn93hab3FrYV7xoZ/GzQk4tb+CtnnjyQaTszG19tPqJSXYYPcbyA/Uquq4uLF7eSAbVg2IOQrKKQObde4U+XZ5VuweEcLrdR9EfdVk+HB3II1pUwfaOQ+V/TVQVDbEDmp4tboeqPeB5X+al9EA80L43BzTg8uRRdNNZtzqdfDwRVg5liqwMDT3hfwUNcTnok/FixwV62saBbmjY3MLQWhJ0TSdFDTQLtAZqAbAFStcNcY5ryWjF8IR8DrHhz4IWmQHjOV4q41EnJqS47RXto4uMuYCG8g7W3ihtp7OEgu3BC8jlTa2u4W+KfxSRpqKSKXZ1Y6nnZKA0ujdezhcHwPxXdd2d6GVUYey3RzebT0XApc5KO2HtmSlk44+eHNOjhf5HxUY50LcdH0jFOTnCdU1zGNLnuAaBdzjhrfMlcwo/aEHR3bE7j/lJFviMn4LMbb25NUO/jPwNGDDR6dfE5RzzpaQpyo128/tSDXcFK3itrI64B6howf+4/Dmgtm78RyH+M0tPUd4fqucztuSumey/2YOqeGpq+JkGrI9DIMWcTqGH4ny1VyctsNbWjb7Ae2Zt4T2g/pzbz6K7bsiW2gb5lXLQyFoihayNrRYAADHkFCYuI3LyfVMq0EmVkuz3cJa8Nc04Ivf6rOz0PZd0Xa0aXvp91sZKTnxOCrqttwQ4Bw8VQ8zw3lj+Los4ZqL2jLSVZtYOKibKeqnr6ENuW6dOiCDrYXkPIjlhLjk7NnFwatBzRcWOQjqeOzbX/AH4Kugcj/wAUPdODj1wqyVpjJJJ2TQ5Nle0zMADRZQSlr7rT0M9wD8lr/RIwTbff/RW822tdFtACMhB707GFVTScAHacDgB17p7p+yJZNfmLoqjl71uq9XPEpRpmK5NM+UGOdG8g3DmmxB5EYIK0uzKq4BBwfkVo/bVuuIqkVMbbNm962naDX4jPxWH3Z2fUSycMMT5AdeEHhB6k6D1KSo8GVnifaLyrbfCIo5QWjwwtXs7cYkD8TIG/0s7x9ScfC60VBsWipx3IQ49X9/64+SZF7tELEzAU1LJJiNj3f2tJ+gTzsSeSbsGtHbABxjc9jXcPXhc4G1vBdSZtR2jGABRuq2h4keGcbQQHBnE4A6gEAkApnFsL7a9mVodwKkjvljcaX4vphe1ns4ld/qsH/af1Wrm3pI92nnf4hrQP/Iu/9qqK/fiZulO1vi5xdbzAAIUNpaZDUSmh3AMZLpJ2taBd1h05kk4VBVdn2jhE/jYNHWtdP2/vNUTCz3Ag6Ma0cI8bG9/MqqO1Hsx3CLd4GNl8jUG1wfIqOSToVJx9BjtEHFJa48VJFLx6aKFzbOFkE/lAMnDSV6pAkoO2c/jqELWy8TvJQvbYYKZa6ZOdl9ytaH2SJ6JzYjqkGpNimz2GSxwbKc5UPCp2qGwJM2vsv3UFZOXStvDH7w5Oda4b9yOhXdKzaLWDgbYAYx9AFzz2abUji2fhwDuJ185BJ+WLKwk3kpWf9SVnF/cL/DVXIRSQUdGk/wCJAe60euU0batqB6LE1ftDo2acb/7W/wD2IVdN7ToCLiB58y0I5TivYaZ05u12kYuOoOUPNUA/lx5rF0u+zbC8Nr/1afJW43ga78hHkQVn5PP8daci5jwze0h1aM4VLWR2NwrV1Wx+h9Ch5G31WL5vDMri7+C9huHYPTle1bc+g/RRMu11ipqwYb8FgU02i7yTR62S4uemVZwVDuHBtb6KngZoFbNHdPkUP3JQdQbX9g+Ca2GU+2AbNk9HfqrqnqOEjNxyPgsZFT8WThv1V3SyYAGnRer+keblnHjl38MyvNwQTuJqN4dmR1MBZK0PaLOAPUZVBBFwNDWNaxvJoAH0V3sis4o7HVpsfLkVVPjHEdcE5Wx9u2Z0X6JIqe/io5Wgaj5XU1PKwaEi/VC1URBDgHX6tyD906MURIArNlTSE2qiwHQdnwgeoddVFdulVEXbKJB043A+l8fNaei2gW4d81axzMdpjywjlAS1ZxGUSRyFruNrmnQ3BBVp+Oe8N43F1upJuOi3W+m7nbs7SJoMjc6Zc0A9342I8vFczYS29wQRfBFj8FWyYYyWxTXHQ8NIL5DbgAsPM5QMTQSb81ZbVgcI+AEFsoDmnzVdHGWgA69UM0k0hV7IJmuidi9uiMbmx6qWpj42X52VfTYfwkkBR/El6Ya6psbJKT/hzeqSZ+XwRs5rwr1o6JQyDR3xUnaDkQkNMtSTR6xpUr2+SaHeC9L/AAS2hbPC7Fl7E5e8XgvXuB5KV8HDmk8jZJ7bZ1UTJbaqY5GFLs6me24hhKih4nxt6n/KfSuGQTY+Kn2O0mpa62M2+BQZXUG/0NxbkkalkAA6qwpastwchR0cfG7oBr+inrdnXaTHcnp4eC81JqT4yN+LpaDIqxpyi6ataTa6pqGm/hgm9yT+illpyGvAOSMW+KUkoT0xl8kXtcAGhx6gE9L6KSobcAKv2XV9pCOPW1iD1CljNtSTZB5PFy12djbSJ6aPKtXNsy56WQdMc+C8rKq+BoEnx8fKfKXSHZJ6pHr5lLDU+KpJ68D9Ss5tbedjcNPG7oNPUrZ8fNLlWONlHNxSuTN/PvLDTDikma3ixaxde3g3mqCq9pFMPcEz/QNHzN/kuYV9TJM7ie4+A5C/QKACy9FjnNRXLsyJTTf4nRp/aUT7tP5Xf+jVJs/2rOY9vaQNMZPe4XEkDS4uLEjpi+mNVzR7yo3vTHNguz6poqiOaJskZa9jwC063B/fPI0Sds9rhdh4T4ZC4z7MN6DR2jmP/LSOvc/6bz+b+0/mHr1v2xko18rkZGdPPzTIT5K0FPG402QRRyM5XHhlB7a3ehqhd44JOT2gX9R+YfPxCtS/n98Jv4uwu4F3lqPTn6IpWwKRyfb2wpKZ4EhvHmzhfh0v5tPh52vqqEO4hcaA6+WF1neba0DoJG68iDbJPLz0XMHRAAhoxqk5MbVMqzik9DKV3IqCpp8uKdC6xRRyELpoF7RUsqXgWukipGZSS/yBpnNQ5OTAE9qYaJ52pBwVM2q6hDSDKa3KhxRzimWLJQeilJ8FXxx301UzJHN8QhcPgW4BR8AlE8A5PoExlUPVQcSB2DTQUJPzHB5KWhreGVrjoDn4WQjY3HQJskZHMeSFxtNEp07R0zZUg7PiGQT8rKwjlVDu1MDSx8PK4P8AcDn46qyD15byMdZJL4N/BLlBMtWSh2D6H9VFVRuaMoSNytaSpDhwu8s81Wla32WKQDRSG5FreuqJvlEPpADjRQVIyAPVC5KbtHcXEPZcAXxi/wDhVdRKdTgIwzk2uqPeaUFrW9oIxq489LWCdhX3Gsa0heR8FyM/vjWteGsaQSCSfhoqXZ2zpJn8LBfqeQzqStBsfZEMru617wNXuwPQDJK19NSxxN4WANA6Yz1WtPzYeHjWLHuX7/8Af7FFYHnbyT0jEba3eEEHHx8TwRfFhYm2iyxkvqt3vROC0h7uBr8DnkZvbosO+3ERrbmOa0fp+XJkw3keyhlcedRVEZkTockDqVI+KwvbCBkqLHuq7VgJWzoUlI0xC3IIrdvfiWltFKO1ibhue80dGk4I8D8VT7D2jxx2uqbaTrPNkNuDtGlBRmuMujtVBv3TSDuvcDzDmG/yuCm1m+UYHcDnHlYcPzJ+y4J+PfG/iYbEa+K2WxNtNnYNA8ahWo5m1szs8eEvx6Dd4NriWRspNnuPfZkWsLDHXxUkclxjn9wmy0rX5IyoOAsNr4vhKk5N2yl7JXRcIU8KXCHKNhs6yjo5j3MykpOJJERs5NfCV0ft3ZxppnxOzbQ6XBGD9vMFABLjJSSkumaFCcmpxXpRHD6d1ip+15EIVvVE2tY8lDdICRI+G5sE5gDfNedsopHpIpWOlnJ5qFxXnkvRhEGkaDdLaoicWPPcfzPJ3L0K2pC5USrvZG8skQ4HWe0aX1Hkenms7zPCeV84dlzx/J4al0b9iKp2XKx8O9YP+k6/mFaQ7XMg4RYX1GfqsefiZI/yRfXlwfTLbZu8YlqHw8OB7j7+9YZuPoV4yoJJPO5+qg2HSN7ZzgOQtjHiiaUt4Xkc3u+HEbLskMVtwXpf6kYpzdcn7ZK6qA81W1uyGVB74seowfJEBuSvK3a0dMy8p7xy1g1P76lJxKal/hfy/RZycON5OixpaZsTA1oDWtQ9TVg4GnVYbaO8sklnB5bnDBoPPqfFVlTtWWQWLzbpor+P6Rkk+U5b9lHJ50eorQfvHXiaWzTdrMA9TzKEjp+qrg1SsmI5rfhBQior0ZU7k7NDHCCzhssrWUvC4hXEG0yNQhKypbI7CYtI7DaeyfYd2tPnhD7Qmu4omOcBoACC7FxubKOy3LKkqRXzuuU2mmcxwczBGifNA4HQqWCjJ0F0y0JbVbNNs3esGwkFje1xotGHh4u0ghc8fsmQZ4SrDY9dJEcXtzBUORWnCPaNlHdpUhZglD0O0GyEciOSMLwFKpiCBkuF6phGOqSKmTsW9+67Koh7XcEgFrkXDhyBtpbr4rme09lywPLJGkEfAjqDoR4hdreVVbX2a2eMsOHD3HdD+h0P+AvJ+B9TljqE/wCP/BvZ/H9x7ON+aQVltSiLXFti1zSQ5v6IAtXp1JNGfY4NRT6dzA3i5i48rkfYoSN1lIXk6lRIB2Oa+x6pObn7JoCldcpYFkXHa9sJhK9K8eiDPAUbRUZdnkoqGmL3hvx8gtWylsABgKJMXknWkV8FEW6fJExTlps29wRcnzz6IttN/lMrIO6SNTj0z+qrzw8tAKbPX7z9nDIyMO7Vxw/BaB+trrzdna3CQx515nqqg0tsDVTx0tjc6opeFjcHBLstQzuLUr6OgRkNBcfdAJPkBdcy2jUule57ySSTrmw5AeAW0i2m10EjHmzuAt01Nli5482Cq/TvGeHk5rd1/kP8vyFkrj0CNCVlN2RCQatPRSsja1OazKQGVNGbeahnWQyBQhnRESNPNJrFFk2Ppo7nCLYhmJQ3vre/6qegWHsYHahFU7AOQQUOFP2tlP7AZZ9ryVdUi+AF4ZM2CReB5qJ7AY6KPhsbokVhGQdFXPkUlNGbElJlroiyU7zOGOAfH/CSo54zxFJOWRjlFHYlHzSSXgkemZzjfof83J/az/xCy0qSS9r4n9GH9kYOT+oxqcEklZAJo9f34KWTQJJJbAl2Cj9EkkkQRe7vDvO8gr12n78UkkD7ET7CRz8/1Qtb7vr9kkkUf5IGPYFT+85e3XqSsId6Gu91A0urkkkDBQpNfX7odmqSSBhPsjh1Totf30SSXejiR6UfvfvovEkK6J9j3c15FqkkpBfZINf34LxhSSRshk8ZyUx37+ISSQvoWz06D0R7NPikkq7BRST+8V6kkjRZR//Z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393" name="Shape 1393" descr="data:image/jpeg;base64,/9j/4AAQSkZJRgABAQAAAQABAAD/2wCEAAkGBxQTEhQUEhQUFhUXGBwaGBgYGBcXHRwYHBccFxwcHxwcHSggHB0lHBwXITEiJSkrLi4uHB8zODMsNygtLiwBCgoKDg0OGxAQGywlICQsLCwsLCwsLCwsLCwsLCwsLCwsLCwsLCwsLCwsLCwsLCwsLCwsLCwsLCwsLCwsLCwsLP/AABEIAMIBAwMBIgACEQEDEQH/xAAcAAABBQEBAQAAAAAAAAAAAAAEAAIDBQYHAQj/xABAEAABAwMBBQUGBAUCBQUAAAABAAIDBBEhMQUGEkFREyJhcYEHMpGhscEUQtHwI1JicuFDkhUkM4KyF6LC0vH/xAAbAQACAwEBAQAAAAAAAAAAAAACAwEEBQAGB//EACwRAAICAgICAQQBAgcAAAAAAAABAhEDIRIxBEFRBRMiYTIzcSOBkaGxwfD/2gAMAwEAAhEDEQA/AOSQ0znHCu6SjazXJ8dFMGBrLgYCjdK7hBwLpMmU8mTk9dBlzySdKW25oeIynS1kdEx35gPRcraF0KOa/K3mmVNCx4u4D0wiHyR6EjRKKZoxe67l+wba9lFUbAIyw38EE+Etw4W81sBO3qoaika8Zyp/kMWV+zJ4XvEAiNpbPdFkZaq0rq+RsUpBtPWlp7q0dHKJG4+CyMTrIykncwhwP6LqR08afRpmRcJwfTkmOYdWkg9Dp/hT0VS2QXHqizDcaI1DWhNAsFQRh4sUW6NrxnRNdTnFrKAxEA2J/tXdaZNlk+e/vHIwoWSAISklaTY4PQo9kYymJ2EeB4UvahObGByCe2DF8ZTFZyAa6gimFngeYwfiqSfdgNzGbjoVpeyCXZFDJWtkqT6MJPEWOs4Eei9qmCy28kAcLOAPmqXamwA8fwzwnodEv7WxkJL2ZQkFCPjV3tjdqopXBszLXaHYzg/fBVKTY5UVx0WbXo8Y2yl4UbTAEZQ1Q8NPkl22xWy22e3sxdWf4u41Wa/FudhPM7ggkmBCKu2XMlUqeqdlPicXdUypi6pcUosOT2Vjo/BeK4ZE2wSVnmxllpI8lpbbyUUkdgL6BFTVLWhVdWXPLQeeUPZQonbXE4YMc7ck6EyP0NgntphcRN83lWJ7rQ1gt4nkocb7IaAfwdtSSUS2kAGU38UyP3nAuQsu2WDQFx+SFwiuwHBvoOjo+eg8U7gLfdcFn6raj387JkG0ZG8wfNDxXon7Lo1DnteLHmsvtTZ5jd/SdFaU202vw/Dv3zT66oDm8JsehRc/k6DcWUFLTF7gAi9oyi4Y0WDR80dQt4G8WLn6Ks7Pjc435pUclzfwhylbPKaqdG4OafMdVsaCuEjQ5vr4FZSKnFs+isKIOblgsE1ZkmBKaNIHJz4g7zVTFWnU2KsaepDtMJqywmQpRYNLBxe9qOY1SiqHMw83byP6oxnvEFNngIyPUI6rYVBNNIHaKR7mg3uFTR3FywkdW8/Qouj7N3n46o1Mm9BJrBySFWioKBrjgJhpQCUX5HA4qRa2bq93M2b29QHW7keT58h9/RB7N2UZ5WxsGpyeg5ldZ2Zs2KkhIaA1oF3E8+pJXXW2HCN7MH7RnN7aNtrngzz1dj7rnG3d1rguaAx9r8BI+nJbfbW1g+WSRnvuNu0II4RoBGD7uPzan+lZqMlxKW58uujubUtHOJWPjJa64IUeTqt/tDZUcoPF7w0KyFfs10JscjkULQxZEyGhhJcArqWhwq2kNiCFoBL3Rfoq2WWwlsruHgCqaqqJKOrJ7kjkq+an5oscF7CdC7Y8ikoOA9Ckn0RRY9uO6PHKOdLku15NVGTlWEUwaBc+QS/RXlH4Hz1DmC5OeX+VXSVr3e85x+SfLKSTdNGqlIZGKQ2JlzqjBHbKiYwHwVzsfZUs54YY3yf2gn/AXOLZEiqLPBeti6Lb/wDpxtAgH8O7/dGPlxKu2lurV04vJTSjGoYXAW8W3AQuDQtpozLxZeBx6ogQk/e6jeACLZS2qWyEvkd+INrG90xklsDOV7VO4h0CGYeiGMUTSZdxUxNjY2T3m/P05K0ZTOLGtYCXEAAAXJVvsfc7QznP8jfu/wCw+Kr+TkhgX5MDFgyZZVBWVOx93pJ78Ba0DVxuGg62vzPgFd7N3VPaOa6ZvC2wuwXN+YzoRjrqFsoKYNAaAGhowGjAVZsvZjouKMku75dxn8wNsnx6hYz+ouTk4arr5NaH0uEXHlv5foodt7IdTuDr8bDgOtz6Hp98oYSCy3UkbC0sc27SLEdQsltXd8tbhxMd/eGrc8x91t+F56yLhJqxHkeK4flHoqatosC3W+qbBsqSUjs2OL+rWk/G2i3G524/GO0qHXhGWAYLx1PRv1XQGuZEzhja1jQNALADqtNQ2VY429s4qynqIbCeGRg/mc02+KIBJIa0XLjYc8nktpvnvCOxfEMl4IsbYB52+ij9nW7hjaKifvO/0weTf5vM/RHuOjuH5UaLdLYApo+J/wD1Ha+A6Kl9ou3iAIIyQT3n26cm+uvwWj2htLs2Pe491oJPpy+y41XySTyPkebFxv8Av0wulHWw5ulSHvOB4qCNtiT4pwpT1TRGQbKOvQgTorlC18fECC0OHRE8RCXGCFDSOMrPsh0febci17dELUVBsAFtwwEKsrNhMebjulLljvYyM/kyrcj7rxnRE7R2c+A97LTz5KEi4FkD0MTs87IJKReIbkTyAIoVG9hBupWvWk3Cgo5ajsq0Hhkwx3EWgPvgGx56efmrEY26I6MqJF60rr+8PsaYbupJS0/yv7w+Oo+a5/tfcaup7l8BcP5o++Ph73yUuDQQb7P93BVykym0MduK2ridG/Vd42TJFEwRwsDGjQCzf/3zK+d9196JKIvbwB7XEcTXXaQRjB5H0XRdhb+Uk1muvE62j9P9wx8bJsXGqOo6l+If1cPgVI2skHRw+CzVJVYDo3gjwNx+it6XaIJs7B6jQ+aNwXwSQbV2BQ1gInga15/O3uO/3DXyNwuXb6eyuema6WkJniGSLfxGjyHvDxHwXZxE14xr0Q7ap0RtqOn70SJ4lI5xTPlCUnTRT7Oje97Y2N4nuNmjx/eV3Pf/ANn8Na11RRhsdRq5mjZPPo7+pc49m9A5tbMJWlr4oyOEixDi4A48gfiq+WX24Nv0FCHJ0brYWyezYC6xfYC4vYDplXQ4YyxxNwbg40xr80pH2ao/eY4dO8PofsV4/wAzyPuZG32bODCscKQa1zDkOHxt9V5KQG9b9FnnzcJscfQjwKtdlzcUZbzafkcg/VU1F7aHKW6Z6968Z8fupXNuoCq8ckk7T2PlCLVGroK/tGAaEahUu9e3RE0MFi92g+58FHs+tbC18kl8DH763WCL5KmpJ1c91gOg5DyAXv8A6Z5MsvjxlLvo875cVjnxRf7qbKNVKXyXLGm7ieZ6LphIAt6Ku2TRtp4msby18TzKmc6+VoxV7EKNGX37lkDGNbG90bnd4tHFke6LDNtT6BZAgaEWPQix+C7HHgBB7X2HFUgdo3I0cMEeq5vYMoWcnLLkWXu09myQvb2jS0uFx5aLpVBurTwODxxOcDccRBAPW1llfaXUHtIg0XIYb+p/worVi3ClsyqhibgnxQ/bv/lSdUHAthLtC7VBToxZNcS23NRip+SaagXAXWRY6pjbK3heMLObQ2M6LLe8z6BaaSzrWUliPEKGrWwkzCWSWsk2RGSTe1+SSD7X7GXExdO0McC9pcAci9r+vJTx7YmYe68NHQNYBbytZWXADcEadUHU0zSDYAWRNUSpnSNy98a5gaKjs5YiMA2a8DlbhHDa3I58V0yh2tDM3BHi02JHnYlfMcNVMLBsjrdL3+qikr5mvDu0eHjQhxaR5WtZRDJPl+XRKdn0JvNuNR1wPEAyXlIywcPP+YeBXLtrey2rpSXMtPH1YCHAeLP0JTt3fahKyzKxvat07RthIPMaO+XquqbB3iZPGJIJGyM+Y8CNWnwKe4qW0H+jhdNVTQuJjc+MjoSPiPsVp9l+0WWOzahgkH8zbNd8ND8l0/be7tJWtPas4H/zt7rvjz9VyLer2dVNG50jSZ4BniaO8P7m9PEfJLblAjizqW7u9UUoBheCf5HYcPQ/ZWolBJJDs+RXzBNWO4gQSC04sbWPUeK3O6ntLlitHVXmj/n/ADtH/wAvXPiUcMl/yDOzaG7CqzaVBG55qA20vDwOI5tuDnrYhLZe04p2CSF4e08xqPAjUHwKNdZw8UrysX3MbS+B2OVNMpJnaeQXsD7WITJhnPRNY5fPc1qbPQY6cQeqgs44JjOR0z9whaB72SdzQEjOhbfQq6a/+G4Yxn52VU4EOJxYpikqtCZQuWy7LwRcaH92Tmw4uTZDbNNw4HzTpJbkm6rpRTcmh23pEW3mfwH9La+Nx91JuPscRg1Dx3nCzR0b19V4X3FjkHUHQq+o5Q9oGgbggL1H0PyISTxLu7MnzsLUlNkstRfJNgovxgbc/lGpJUtdNFFGZJSA0adSeg6lcs3m26+paWAGNnHpfJHK/W69NNqKMyeRROgjf2EG3C4tH5m2PyNlcUe81PKO7K0Ho48J+a4zQYuL6Ih+ECdqxayNnZqnaEbWlznsa0cy4Lmu39pNnmL2G7dG+Q5qiljCFbIWHHqP0XOfoGUrLJzRzUbox0Sp5g8XGn3Xj5bmwQ1oGiN1OEPJHYCwB80XeyjDroK3oFohpmvJdgY0ULNoHi4XNLSSRlHk2zzUVY4S9iDh7ck9bHH2XbrsFuuiUMHUpKN5ykitB2ZVkb/1TJITY3K8ftEEkDpYISprrHIS6Qaix7rC2UFUtvlRvrTdX2xd2ayqsY4S1h/O/uN9L5PoFyg/QxQaKBlO52gXTPZpuzO1wmLzG0nQfnHQ3xw/sLRbA3DhgAdIO1eOZHdB8G/rdapsZGjbBWseJrcglfsKiaEZxFviOhVXG0jNs/ZeVO0bWAt5dEc6DRlt9PZvBV8UtNaGfUi3cefEDQ+I+a4vtTZM1NIY5mOa4dfqDzHivo8VZOSEPtCggqg1tRG14aQQTqLG9r9DzVWUKegqOceyrc6slkbUB7qeDm62ZADoGnBHifS67fHBFHgNBPV1rqtqdrBvdYAGjGMD0toPAIVlS8XILfKwTElRCstNoWcO8xpHkslXwBpJZp0WgZtMEEPFj8vMKnqhfTKwfq2HFOPqzT8SUosGpRxseOdv381XvN9VOJzE+9rg4I8E+siu67dHLyri4vZo8rZ7QGzXHwACbwk66Ins7ANHLJ80+Gle/DWk/vqh3OXGK2MilFWwUI2jqww3OgGVM/YE4Fw0O8AQSqqsm7Jkjn93hab3FrYV7xoZ/GzQk4tb+CtnnjyQaTszG19tPqJSXYYPcbyA/Uquq4uLF7eSAbVg2IOQrKKQObde4U+XZ5VuweEcLrdR9EfdVk+HB3II1pUwfaOQ+V/TVQVDbEDmp4tboeqPeB5X+al9EA80L43BzTg8uRRdNNZtzqdfDwRVg5liqwMDT3hfwUNcTnok/FixwV62saBbmjY3MLQWhJ0TSdFDTQLtAZqAbAFStcNcY5ryWjF8IR8DrHhz4IWmQHjOV4q41EnJqS47RXto4uMuYCG8g7W3ihtp7OEgu3BC8jlTa2u4W+KfxSRpqKSKXZ1Y6nnZKA0ujdezhcHwPxXdd2d6GVUYey3RzebT0XApc5KO2HtmSlk44+eHNOjhf5HxUY50LcdH0jFOTnCdU1zGNLnuAaBdzjhrfMlcwo/aEHR3bE7j/lJFviMn4LMbb25NUO/jPwNGDDR6dfE5RzzpaQpyo128/tSDXcFK3itrI64B6howf+4/Dmgtm78RyH+M0tPUd4fqucztuSumey/2YOqeGpq+JkGrI9DIMWcTqGH4ny1VyctsNbWjb7Ae2Zt4T2g/pzbz6K7bsiW2gb5lXLQyFoihayNrRYAADHkFCYuI3LyfVMq0EmVkuz3cJa8Nc04Ivf6rOz0PZd0Xa0aXvp91sZKTnxOCrqttwQ4Bw8VQ8zw3lj+Los4ZqL2jLSVZtYOKibKeqnr6ENuW6dOiCDrYXkPIjlhLjk7NnFwatBzRcWOQjqeOzbX/AH4Kugcj/wAUPdODj1wqyVpjJJJ2TQ5Nle0zMADRZQSlr7rT0M9wD8lr/RIwTbff/RW822tdFtACMhB707GFVTScAHacDgB17p7p+yJZNfmLoqjl71uq9XPEpRpmK5NM+UGOdG8g3DmmxB5EYIK0uzKq4BBwfkVo/bVuuIqkVMbbNm962naDX4jPxWH3Z2fUSycMMT5AdeEHhB6k6D1KSo8GVnifaLyrbfCIo5QWjwwtXs7cYkD8TIG/0s7x9ScfC60VBsWipx3IQ49X9/64+SZF7tELEzAU1LJJiNj3f2tJ+gTzsSeSbsGtHbABxjc9jXcPXhc4G1vBdSZtR2jGABRuq2h4keGcbQQHBnE4A6gEAkApnFsL7a9mVodwKkjvljcaX4vphe1ns4ld/qsH/af1Wrm3pI92nnf4hrQP/Iu/9qqK/fiZulO1vi5xdbzAAIUNpaZDUSmh3AMZLpJ2taBd1h05kk4VBVdn2jhE/jYNHWtdP2/vNUTCz3Ag6Ma0cI8bG9/MqqO1Hsx3CLd4GNl8jUG1wfIqOSToVJx9BjtEHFJa48VJFLx6aKFzbOFkE/lAMnDSV6pAkoO2c/jqELWy8TvJQvbYYKZa6ZOdl9ytaH2SJ6JzYjqkGpNimz2GSxwbKc5UPCp2qGwJM2vsv3UFZOXStvDH7w5Oda4b9yOhXdKzaLWDgbYAYx9AFzz2abUji2fhwDuJ185BJ+WLKwk3kpWf9SVnF/cL/DVXIRSQUdGk/wCJAe60euU0batqB6LE1ftDo2acb/7W/wD2IVdN7ToCLiB58y0I5TivYaZ05u12kYuOoOUPNUA/lx5rF0u+zbC8Nr/1afJW43ga78hHkQVn5PP8daci5jwze0h1aM4VLWR2NwrV1Wx+h9Ch5G31WL5vDMri7+C9huHYPTle1bc+g/RRMu11ipqwYb8FgU02i7yTR62S4uemVZwVDuHBtb6KngZoFbNHdPkUP3JQdQbX9g+Ca2GU+2AbNk9HfqrqnqOEjNxyPgsZFT8WThv1V3SyYAGnRer+keblnHjl38MyvNwQTuJqN4dmR1MBZK0PaLOAPUZVBBFwNDWNaxvJoAH0V3sis4o7HVpsfLkVVPjHEdcE5Wx9u2Z0X6JIqe/io5Wgaj5XU1PKwaEi/VC1URBDgHX6tyD906MURIArNlTSE2qiwHQdnwgeoddVFdulVEXbKJB043A+l8fNaei2gW4d81axzMdpjywjlAS1ZxGUSRyFruNrmnQ3BBVp+Oe8N43F1upJuOi3W+m7nbs7SJoMjc6Zc0A9342I8vFczYS29wQRfBFj8FWyYYyWxTXHQ8NIL5DbgAsPM5QMTQSb81ZbVgcI+AEFsoDmnzVdHGWgA69UM0k0hV7IJmuidi9uiMbmx6qWpj42X52VfTYfwkkBR/El6Ya6psbJKT/hzeqSZ+XwRs5rwr1o6JQyDR3xUnaDkQkNMtSTR6xpUr2+SaHeC9L/AAS2hbPC7Fl7E5e8XgvXuB5KV8HDmk8jZJ7bZ1UTJbaqY5GFLs6me24hhKih4nxt6n/KfSuGQTY+Kn2O0mpa62M2+BQZXUG/0NxbkkalkAA6qwpastwchR0cfG7oBr+inrdnXaTHcnp4eC81JqT4yN+LpaDIqxpyi6ataTa6pqGm/hgm9yT+illpyGvAOSMW+KUkoT0xl8kXtcAGhx6gE9L6KSobcAKv2XV9pCOPW1iD1CljNtSTZB5PFy12djbSJ6aPKtXNsy56WQdMc+C8rKq+BoEnx8fKfKXSHZJ6pHr5lLDU+KpJ68D9Ss5tbedjcNPG7oNPUrZ8fNLlWONlHNxSuTN/PvLDTDikma3ixaxde3g3mqCq9pFMPcEz/QNHzN/kuYV9TJM7ie4+A5C/QKACy9FjnNRXLsyJTTf4nRp/aUT7tP5Xf+jVJs/2rOY9vaQNMZPe4XEkDS4uLEjpi+mNVzR7yo3vTHNguz6poqiOaJskZa9jwC063B/fPI0Sds9rhdh4T4ZC4z7MN6DR2jmP/LSOvc/6bz+b+0/mHr1v2xko18rkZGdPPzTIT5K0FPG402QRRyM5XHhlB7a3ehqhd44JOT2gX9R+YfPxCtS/n98Jv4uwu4F3lqPTn6IpWwKRyfb2wpKZ4EhvHmzhfh0v5tPh52vqqEO4hcaA6+WF1neba0DoJG68iDbJPLz0XMHRAAhoxqk5MbVMqzik9DKV3IqCpp8uKdC6xRRyELpoF7RUsqXgWukipGZSS/yBpnNQ5OTAE9qYaJ52pBwVM2q6hDSDKa3KhxRzimWLJQeilJ8FXxx301UzJHN8QhcPgW4BR8AlE8A5PoExlUPVQcSB2DTQUJPzHB5KWhreGVrjoDn4WQjY3HQJskZHMeSFxtNEp07R0zZUg7PiGQT8rKwjlVDu1MDSx8PK4P8AcDn46qyD15byMdZJL4N/BLlBMtWSh2D6H9VFVRuaMoSNytaSpDhwu8s81Wla32WKQDRSG5FreuqJvlEPpADjRQVIyAPVC5KbtHcXEPZcAXxi/wDhVdRKdTgIwzk2uqPeaUFrW9oIxq489LWCdhX3Gsa0heR8FyM/vjWteGsaQSCSfhoqXZ2zpJn8LBfqeQzqStBsfZEMru617wNXuwPQDJK19NSxxN4WANA6Yz1WtPzYeHjWLHuX7/8Af7FFYHnbyT0jEba3eEEHHx8TwRfFhYm2iyxkvqt3vROC0h7uBr8DnkZvbosO+3ERrbmOa0fp+XJkw3keyhlcedRVEZkTockDqVI+KwvbCBkqLHuq7VgJWzoUlI0xC3IIrdvfiWltFKO1ibhue80dGk4I8D8VT7D2jxx2uqbaTrPNkNuDtGlBRmuMujtVBv3TSDuvcDzDmG/yuCm1m+UYHcDnHlYcPzJ+y4J+PfG/iYbEa+K2WxNtNnYNA8ahWo5m1szs8eEvx6Dd4NriWRspNnuPfZkWsLDHXxUkclxjn9wmy0rX5IyoOAsNr4vhKk5N2yl7JXRcIU8KXCHKNhs6yjo5j3MykpOJJERs5NfCV0ft3ZxppnxOzbQ6XBGD9vMFABLjJSSkumaFCcmpxXpRHD6d1ip+15EIVvVE2tY8lDdICRI+G5sE5gDfNedsopHpIpWOlnJ5qFxXnkvRhEGkaDdLaoicWPPcfzPJ3L0K2pC5USrvZG8skQ4HWe0aX1Hkenms7zPCeV84dlzx/J4al0b9iKp2XKx8O9YP+k6/mFaQ7XMg4RYX1GfqsefiZI/yRfXlwfTLbZu8YlqHw8OB7j7+9YZuPoV4yoJJPO5+qg2HSN7ZzgOQtjHiiaUt4Xkc3u+HEbLskMVtwXpf6kYpzdcn7ZK6qA81W1uyGVB74seowfJEBuSvK3a0dMy8p7xy1g1P76lJxKal/hfy/RZycON5OixpaZsTA1oDWtQ9TVg4GnVYbaO8sklnB5bnDBoPPqfFVlTtWWQWLzbpor+P6Rkk+U5b9lHJ50eorQfvHXiaWzTdrMA9TzKEjp+qrg1SsmI5rfhBQior0ZU7k7NDHCCzhssrWUvC4hXEG0yNQhKypbI7CYtI7DaeyfYd2tPnhD7Qmu4omOcBoACC7FxubKOy3LKkqRXzuuU2mmcxwczBGifNA4HQqWCjJ0F0y0JbVbNNs3esGwkFje1xotGHh4u0ghc8fsmQZ4SrDY9dJEcXtzBUORWnCPaNlHdpUhZglD0O0GyEciOSMLwFKpiCBkuF6phGOqSKmTsW9+67Koh7XcEgFrkXDhyBtpbr4rme09lywPLJGkEfAjqDoR4hdreVVbX2a2eMsOHD3HdD+h0P+AvJ+B9TljqE/wCP/BvZ/H9x7ON+aQVltSiLXFti1zSQ5v6IAtXp1JNGfY4NRT6dzA3i5i48rkfYoSN1lIXk6lRIB2Oa+x6pObn7JoCldcpYFkXHa9sJhK9K8eiDPAUbRUZdnkoqGmL3hvx8gtWylsABgKJMXknWkV8FEW6fJExTlps29wRcnzz6IttN/lMrIO6SNTj0z+qrzw8tAKbPX7z9nDIyMO7Vxw/BaB+trrzdna3CQx515nqqg0tsDVTx0tjc6opeFjcHBLstQzuLUr6OgRkNBcfdAJPkBdcy2jUule57ySSTrmw5AeAW0i2m10EjHmzuAt01Nli5482Cq/TvGeHk5rd1/kP8vyFkrj0CNCVlN2RCQatPRSsja1OazKQGVNGbeahnWQyBQhnRESNPNJrFFk2Ppo7nCLYhmJQ3vre/6qegWHsYHahFU7AOQQUOFP2tlP7AZZ9ryVdUi+AF4ZM2CReB5qJ7AY6KPhsbokVhGQdFXPkUlNGbElJlroiyU7zOGOAfH/CSo54zxFJOWRjlFHYlHzSSXgkemZzjfof83J/az/xCy0qSS9r4n9GH9kYOT+oxqcEklZAJo9f34KWTQJJJbAl2Cj9EkkkQRe7vDvO8gr12n78UkkD7ET7CRz8/1Qtb7vr9kkkUf5IGPYFT+85e3XqSsId6Gu91A0urkkkDBQpNfX7odmqSSBhPsjh1Totf30SSXejiR6UfvfvovEkK6J9j3c15FqkkpBfZINf34LxhSSRshk8ZyUx37+ISSQvoWz06D0R7NPikkq7BRST+8V6kkjRZR//Z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394" name="Shape 1394" descr="Related 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221" y="2328965"/>
            <a:ext cx="1524000" cy="1297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5" name="Shape 1395" descr="http://farm6.static.flickr.com/5189/5610358878_f33ff6fbd8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3400" y="4191000"/>
            <a:ext cx="3735852" cy="2495549"/>
          </a:xfrm>
          <a:prstGeom prst="rect">
            <a:avLst/>
          </a:prstGeom>
          <a:noFill/>
          <a:ln>
            <a:noFill/>
          </a:ln>
        </p:spPr>
      </p:pic>
      <p:sp>
        <p:nvSpPr>
          <p:cNvPr id="1396" name="Shape 139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86</a:t>
            </a:fld>
            <a:endParaRPr lang="en-US"/>
          </a:p>
        </p:txBody>
      </p:sp>
      <p:sp>
        <p:nvSpPr>
          <p:cNvPr id="12" name="Shape 140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Pachystachys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lutea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cv. -  Shrimp Plant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7" name="Shape 1407" descr="https://upload.wikimedia.org/wikipedia/commons/1/14/Peperomia_caperata_1-OB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111" y="2078477"/>
            <a:ext cx="3876721" cy="2912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8" name="Shape 1408" descr="http://www.onlineplantguide.com/Image%20Library/P/12524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14800" y="2895600"/>
            <a:ext cx="4419599" cy="331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9" name="Shape 140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87</a:t>
            </a:fld>
            <a:endParaRPr lang="en-US"/>
          </a:p>
        </p:txBody>
      </p:sp>
      <p:sp>
        <p:nvSpPr>
          <p:cNvPr id="5" name="Shape 14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50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Peperomia</a:t>
            </a:r>
            <a:r>
              <a:rPr lang="en-US" sz="50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cv. – </a:t>
            </a:r>
            <a:r>
              <a:rPr lang="en-US" sz="50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Peperomia</a:t>
            </a:r>
            <a:endParaRPr lang="en-US" sz="50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0" name="Shape 1420" descr="https://upload.wikimedia.org/wikipedia/commons/d/d3/Philodendron_scandens_ssp.oxycardium_Lime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3595" y="2135221"/>
            <a:ext cx="3000478" cy="403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1" name="Shape 1421" descr="http://www.cryleaf.com/fs/images/philo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2057400"/>
            <a:ext cx="4114800" cy="3771901"/>
          </a:xfrm>
          <a:prstGeom prst="rect">
            <a:avLst/>
          </a:prstGeom>
          <a:noFill/>
          <a:ln>
            <a:noFill/>
          </a:ln>
        </p:spPr>
      </p:pic>
      <p:sp>
        <p:nvSpPr>
          <p:cNvPr id="1422" name="Shape 142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88</a:t>
            </a:fld>
            <a:endParaRPr lang="en-US"/>
          </a:p>
        </p:txBody>
      </p:sp>
      <p:sp>
        <p:nvSpPr>
          <p:cNvPr id="5" name="Shape 1427"/>
          <p:cNvSpPr txBox="1">
            <a:spLocks noGrp="1"/>
          </p:cNvSpPr>
          <p:nvPr>
            <p:ph type="title"/>
          </p:nvPr>
        </p:nvSpPr>
        <p:spPr>
          <a:xfrm>
            <a:off x="453552" y="389106"/>
            <a:ext cx="7886700" cy="1274324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0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Philodendron </a:t>
            </a:r>
            <a:r>
              <a:rPr lang="en-US" sz="40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scandens</a:t>
            </a:r>
            <a:r>
              <a:rPr lang="en-US" sz="40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oxycardium</a:t>
            </a:r>
            <a:r>
              <a:rPr lang="en-US" sz="40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– Heartleaf Philodendron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" name="Shape 1433" descr="http://www.plumjam.com/herbarium/eshrubsj-z/images/pittosporum-tobira-V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3153" y="2428673"/>
            <a:ext cx="3809999" cy="302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4" name="Shape 1434" descr="https://s3.amazonaws.com/classconnection/9/flashcards/1719009/jpg/pittosporum_tobira_flower_1-14AC1674BFB5644846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3303710"/>
            <a:ext cx="4114800" cy="3125666"/>
          </a:xfrm>
          <a:prstGeom prst="rect">
            <a:avLst/>
          </a:prstGeom>
          <a:noFill/>
          <a:ln>
            <a:noFill/>
          </a:ln>
        </p:spPr>
      </p:pic>
      <p:sp>
        <p:nvSpPr>
          <p:cNvPr id="1435" name="Shape 143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89</a:t>
            </a:fld>
            <a:endParaRPr lang="en-US"/>
          </a:p>
        </p:txBody>
      </p:sp>
      <p:sp>
        <p:nvSpPr>
          <p:cNvPr id="5" name="Shape 144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Pitosporum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tobira cv. –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Pittosporum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, Mock Orange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Shape 249" descr="https://classconnection.s3.amazonaws.com/773/flashcards/3621773/jpg/picture4-141C908F6CD62BEAB3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71950" y="683165"/>
            <a:ext cx="5105399" cy="51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 descr="https://classconnection.s3.amazonaws.com/773/flashcards/3621773/jpg/picture30-141C9229456118F19E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00" y="381000"/>
            <a:ext cx="3943350" cy="3486151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Shape 25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 lang="en-US"/>
          </a:p>
        </p:txBody>
      </p:sp>
      <p:sp>
        <p:nvSpPr>
          <p:cNvPr id="5" name="Shape 256"/>
          <p:cNvSpPr txBox="1">
            <a:spLocks/>
          </p:cNvSpPr>
          <p:nvPr/>
        </p:nvSpPr>
        <p:spPr>
          <a:xfrm>
            <a:off x="228600" y="5515246"/>
            <a:ext cx="8305799" cy="11430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Aglaonema commutatum cv. – Aglaonema, Chinese Evergreen</a:t>
            </a:r>
            <a:endParaRPr lang="en-US" sz="45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6" name="Shape 1446" descr="https://fmanos.files.wordpress.com/2013/08/dscf595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996" y="2360579"/>
            <a:ext cx="4267199" cy="320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7" name="Shape 1447" descr="https://upload.wikimedia.org/wikipedia/commons/b/b7/Phalaenopsis_Multiflora_cv0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29200" y="1905000"/>
            <a:ext cx="3429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8" name="Shape 144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90</a:t>
            </a:fld>
            <a:endParaRPr lang="en-US"/>
          </a:p>
        </p:txBody>
      </p:sp>
      <p:sp>
        <p:nvSpPr>
          <p:cNvPr id="5" name="Shape 145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Phalaenopsis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cv. –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Phalaenopsis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, Butterfly Orchid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9" name="Shape 1459" descr="http://www.glasshouseworks.com/image/cache/data/images13/Pedilanthus_tithymaloides_albo-max-50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3200400"/>
            <a:ext cx="4010025" cy="31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0" name="Shape 1460" descr="http://www.floridagardener.com/pom/pedilanthuslv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52901" y="1207023"/>
            <a:ext cx="4991099" cy="2832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1" name="Shape 1461" descr="http://nswong.50webs.com/07043005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14951" y="4131013"/>
            <a:ext cx="3200399" cy="2133599"/>
          </a:xfrm>
          <a:prstGeom prst="rect">
            <a:avLst/>
          </a:prstGeom>
          <a:noFill/>
          <a:ln>
            <a:noFill/>
          </a:ln>
        </p:spPr>
      </p:pic>
      <p:sp>
        <p:nvSpPr>
          <p:cNvPr id="1462" name="Shape 146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91</a:t>
            </a:fld>
            <a:endParaRPr lang="en-US"/>
          </a:p>
        </p:txBody>
      </p:sp>
      <p:sp>
        <p:nvSpPr>
          <p:cNvPr id="6" name="Shape 146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Pedilanthus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tithymaloides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– Zigzag plant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3" name="Shape 1473" descr="http://davisla3.files.wordpress.com/2013/07/paeonia-lactiflora-sarah-bernhard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196" y="2949645"/>
            <a:ext cx="5123687" cy="3406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4" name="Shape 1474" descr="https://kevinjames.files.wordpress.com/2009/10/peony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65792" y="1890116"/>
            <a:ext cx="304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5" name="Shape 1475" descr="http://www.plantsystematics.org/reveal/pbio/digimag/paeoPaeolactcvfelixsupreme0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13899" y="4281880"/>
            <a:ext cx="3124199" cy="2074471"/>
          </a:xfrm>
          <a:prstGeom prst="rect">
            <a:avLst/>
          </a:prstGeom>
          <a:noFill/>
          <a:ln>
            <a:noFill/>
          </a:ln>
        </p:spPr>
      </p:pic>
      <p:sp>
        <p:nvSpPr>
          <p:cNvPr id="1476" name="Shape 147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92</a:t>
            </a:fld>
            <a:endParaRPr lang="en-US"/>
          </a:p>
        </p:txBody>
      </p:sp>
      <p:sp>
        <p:nvSpPr>
          <p:cNvPr id="6" name="Shape 148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50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Paeonia</a:t>
            </a:r>
            <a:r>
              <a:rPr lang="en-US" sz="50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50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lactiflora</a:t>
            </a:r>
            <a:r>
              <a:rPr lang="en-US" sz="50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cv. – Peony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Shape 149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93</a:t>
            </a:fld>
            <a:endParaRPr lang="en-US"/>
          </a:p>
        </p:txBody>
      </p:sp>
      <p:pic>
        <p:nvPicPr>
          <p:cNvPr id="1489" name="Shape 14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99500"/>
            <a:ext cx="4808000" cy="344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0" name="Shape 14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2800" y="1999487"/>
            <a:ext cx="3878799" cy="29090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497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Pelargonium x hortorum- Zonal Geranium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3" name="Shape 1503" descr="http://idtools.org/id/cutflowers/key/Cut_Flower_Exports_of_Africa/Media/Images/Taxon_images/Protea_LadyDi_SX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030" y="2517843"/>
            <a:ext cx="3333750" cy="333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4" name="Shape 1504" descr="http://www.resendizbrothers.com/images/Protea-Ivy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94777" y="1069975"/>
            <a:ext cx="2415822" cy="203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5" name="Shape 1505" descr="http://s.hswstatic.com/gif/protea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00600" y="3200400"/>
            <a:ext cx="3809999" cy="2971801"/>
          </a:xfrm>
          <a:prstGeom prst="rect">
            <a:avLst/>
          </a:prstGeom>
          <a:noFill/>
          <a:ln>
            <a:noFill/>
          </a:ln>
        </p:spPr>
      </p:pic>
      <p:sp>
        <p:nvSpPr>
          <p:cNvPr id="1506" name="Shape 150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94</a:t>
            </a:fld>
            <a:endParaRPr lang="en-US"/>
          </a:p>
        </p:txBody>
      </p:sp>
      <p:sp>
        <p:nvSpPr>
          <p:cNvPr id="6" name="Shape 151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Protea cv. – Protea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7" name="Shape 1517" descr="https://classconnection.s3.amazonaws.com/773/flashcards/3621773/jpg/picture24-143DB10FBB41937E9FB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25303" y="1780162"/>
            <a:ext cx="2857499" cy="428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18" name="Shape 151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95</a:t>
            </a:fld>
            <a:endParaRPr lang="en-US"/>
          </a:p>
        </p:txBody>
      </p:sp>
      <p:sp>
        <p:nvSpPr>
          <p:cNvPr id="4" name="Shape 152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Salix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matsundana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cv. – Curly Willow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9" name="Shape 1529" descr="https://encrypted-tbn3.gstatic.com/images?q=tbn:ANd9GcS3sLF9GmwSDuYKHXeiRTQYSKW1nScMmmDc0ImK4BOt5lgfsKMSbw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3472" y="1755707"/>
            <a:ext cx="3200399" cy="4783206"/>
          </a:xfrm>
          <a:prstGeom prst="rect">
            <a:avLst/>
          </a:prstGeom>
          <a:noFill/>
          <a:ln>
            <a:noFill/>
          </a:ln>
        </p:spPr>
      </p:pic>
      <p:sp>
        <p:nvSpPr>
          <p:cNvPr id="1530" name="Shape 153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96</a:t>
            </a:fld>
            <a:endParaRPr lang="en-US"/>
          </a:p>
        </p:txBody>
      </p:sp>
      <p:sp>
        <p:nvSpPr>
          <p:cNvPr id="4" name="Shape 1535"/>
          <p:cNvSpPr txBox="1">
            <a:spLocks noGrp="1"/>
          </p:cNvSpPr>
          <p:nvPr>
            <p:ph type="title"/>
          </p:nvPr>
        </p:nvSpPr>
        <p:spPr>
          <a:xfrm>
            <a:off x="628650" y="209484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Ruscus hypoglossum – Italian Ruscus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1" name="Shape 1541" descr="http://www.sakitaflowerseeds.com/data/imagegallery/88b3c42d-212c-2bc1-d61b-5a22069562cc/3745e1ec-c59e-1ec3-af99-1b620f9ffa6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545" y="1437830"/>
            <a:ext cx="5134113" cy="4918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2" name="Shape 1542" descr="http://www.microscopy-uk.org.uk/mag/imgjul13/Ranunculus098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38800" y="1828800"/>
            <a:ext cx="3099454" cy="4624387"/>
          </a:xfrm>
          <a:prstGeom prst="rect">
            <a:avLst/>
          </a:prstGeom>
          <a:noFill/>
          <a:ln>
            <a:noFill/>
          </a:ln>
        </p:spPr>
      </p:pic>
      <p:sp>
        <p:nvSpPr>
          <p:cNvPr id="1543" name="Shape 154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97</a:t>
            </a:fld>
            <a:endParaRPr lang="en-US"/>
          </a:p>
        </p:txBody>
      </p:sp>
      <p:sp>
        <p:nvSpPr>
          <p:cNvPr id="5" name="Shape 1548"/>
          <p:cNvSpPr txBox="1">
            <a:spLocks noGrp="1"/>
          </p:cNvSpPr>
          <p:nvPr>
            <p:ph type="title"/>
          </p:nvPr>
        </p:nvSpPr>
        <p:spPr>
          <a:xfrm>
            <a:off x="453553" y="112267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Ranunculus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asiaticus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- Ranunculus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4" name="Shape 1554" descr="http://www.llifle.com/photos/Sansevieria_trifasciata_cv._Laurentii_22414_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139" y="1501777"/>
            <a:ext cx="3914774" cy="521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5" name="Shape 1555" descr="https://encrypted-tbn0.gstatic.com/images?q=tbn:ANd9GcRpfiqBKZq6W9lePcdrNFk7TgJWf9WmWOgxL2c2hRlVnHS1JMHSC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44375" y="1926077"/>
            <a:ext cx="1847849" cy="2466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6" name="Shape 1556" descr="https://encrypted-tbn3.gstatic.com/images?q=tbn:ANd9GcTrYxxTsiGtfWgVEOcUC4TCmBy5wz5o_Yy-M13aBh0Rq9M6iHaKB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67524" y="3635375"/>
            <a:ext cx="1847849" cy="2466974"/>
          </a:xfrm>
          <a:prstGeom prst="rect">
            <a:avLst/>
          </a:prstGeom>
          <a:noFill/>
          <a:ln>
            <a:noFill/>
          </a:ln>
        </p:spPr>
      </p:pic>
      <p:sp>
        <p:nvSpPr>
          <p:cNvPr id="1557" name="Shape 155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98</a:t>
            </a:fld>
            <a:endParaRPr lang="en-US"/>
          </a:p>
        </p:txBody>
      </p:sp>
      <p:sp>
        <p:nvSpPr>
          <p:cNvPr id="6" name="Shape 1562"/>
          <p:cNvSpPr txBox="1">
            <a:spLocks noGrp="1"/>
          </p:cNvSpPr>
          <p:nvPr>
            <p:ph type="title"/>
          </p:nvPr>
        </p:nvSpPr>
        <p:spPr>
          <a:xfrm>
            <a:off x="223737" y="121935"/>
            <a:ext cx="8667344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Sansevieria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traifasciata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cv. – </a:t>
            </a:r>
            <a:r>
              <a:rPr lang="en-US" sz="4500" b="0" i="0" u="none" strike="noStrike" cap="none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Sansevieria</a:t>
            </a:r>
            <a:r>
              <a:rPr lang="en-US" sz="45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, Snake Plant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8" name="Shape 1568" descr="http://wildseedproject.net/wp-content/uploads/2015/03/800px-Pussy_willow_branch-e142711071141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152400"/>
            <a:ext cx="7619999" cy="400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9" name="Shape 1569" descr="https://www.uwgb.edu/biodiversity/herbarium/shrubs/saldis_branch0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2895600"/>
            <a:ext cx="5076825" cy="3809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70" name="Shape 157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99</a:t>
            </a:fld>
            <a:endParaRPr lang="en-US"/>
          </a:p>
        </p:txBody>
      </p:sp>
      <p:sp>
        <p:nvSpPr>
          <p:cNvPr id="5" name="Shape 1575"/>
          <p:cNvSpPr txBox="1">
            <a:spLocks noGrp="1"/>
          </p:cNvSpPr>
          <p:nvPr>
            <p:ph type="title"/>
          </p:nvPr>
        </p:nvSpPr>
        <p:spPr>
          <a:xfrm>
            <a:off x="5314139" y="4479926"/>
            <a:ext cx="3816890" cy="1325563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36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Salix discolor cv.– Pussy Willow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</TotalTime>
  <Words>687</Words>
  <Application>Microsoft Office PowerPoint</Application>
  <PresentationFormat>On-screen Show (4:3)</PresentationFormat>
  <Paragraphs>234</Paragraphs>
  <Slides>115</Slides>
  <Notes>115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20" baseType="lpstr">
      <vt:lpstr>Constantia</vt:lpstr>
      <vt:lpstr>Calibri Light</vt:lpstr>
      <vt:lpstr>Calibri</vt:lpstr>
      <vt:lpstr>Arial</vt:lpstr>
      <vt:lpstr>Office Theme</vt:lpstr>
      <vt:lpstr>Plant 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Ammi majus – Queen’s Anne’s Lace, Laceflower </vt:lpstr>
      <vt:lpstr>Adiantum spp. – Maidenhair Fern</vt:lpstr>
      <vt:lpstr>PowerPoint Presentation</vt:lpstr>
      <vt:lpstr>Alstroemeria aurantiaca – Alstroemeria, Peruvian Lily</vt:lpstr>
      <vt:lpstr>Antirrhinum majus cv. – Snapdragon</vt:lpstr>
      <vt:lpstr>PowerPoint Presentation</vt:lpstr>
      <vt:lpstr>Araucaria heterophylla – Norfolk Island Pine</vt:lpstr>
      <vt:lpstr>Asparagus densiflorus ‘Myriocladus’ – Ming Fern</vt:lpstr>
      <vt:lpstr>Asparagus densiflorus ‘Sprengeri’ – Sprengeri Fern</vt:lpstr>
      <vt:lpstr>Beaucarnea recurvata – Ponytail Palm</vt:lpstr>
      <vt:lpstr>Asparagus setaceus – Plumosa Fern</vt:lpstr>
      <vt:lpstr>Begonia x tuberhybrida cv. – Tuberous Begonia</vt:lpstr>
      <vt:lpstr>PowerPoint Presentation</vt:lpstr>
      <vt:lpstr>Asplenium nidus – Bird’s Nest Fern</vt:lpstr>
      <vt:lpstr>Asparagus setaceus ‘Pyramidalis’ – Tree Fern</vt:lpstr>
      <vt:lpstr>PowerPoint Presentation</vt:lpstr>
      <vt:lpstr>PowerPoint Presentation</vt:lpstr>
      <vt:lpstr>PowerPoint Presentation</vt:lpstr>
      <vt:lpstr>Chamelaucium uncinatum – Waxflower</vt:lpstr>
      <vt:lpstr>  Consolida ambigua cv. – Larkspur  </vt:lpstr>
      <vt:lpstr>Chlorophytum comosum var. – Spider Plant</vt:lpstr>
      <vt:lpstr> Cordyline terminalis – Ti Plant  </vt:lpstr>
      <vt:lpstr>Chrysanthemum x monifolium cv. – Florist’s Chrysanthemum</vt:lpstr>
      <vt:lpstr>Chrysanthemum x monifolium cv. – Spider Chrysanthemum</vt:lpstr>
      <vt:lpstr>Codiaeum variegatum cv. – Croton</vt:lpstr>
      <vt:lpstr>    Cyclamen persicum cv. – Florist’s Cyclamen</vt:lpstr>
      <vt:lpstr>    Crassula argentea – Jade Plant</vt:lpstr>
      <vt:lpstr> Dendrobium spp. – Dendrobium Orchid </vt:lpstr>
      <vt:lpstr> Dieffenbachia spp. – Dumbcane </vt:lpstr>
      <vt:lpstr>Delphinium elatum – Delphinium </vt:lpstr>
      <vt:lpstr> Dizygotheca elegantissima – False Aralia </vt:lpstr>
      <vt:lpstr> Dahlia cv. - Dahlia </vt:lpstr>
      <vt:lpstr>PowerPoint Presentation</vt:lpstr>
      <vt:lpstr>Dianthus caryophyllus cv. – Florist Carnation</vt:lpstr>
      <vt:lpstr>   Dianthus caryophyllus cv. – Florists Carnation   </vt:lpstr>
      <vt:lpstr> Dracaena marginata var. – Red-margined Dracaena </vt:lpstr>
      <vt:lpstr>Epipremnum aureum cv. – Golden pothos, Devil’s Ivy </vt:lpstr>
      <vt:lpstr> Erica carnea – Spring Heather </vt:lpstr>
      <vt:lpstr>Eryngium planum – Blue Thistle</vt:lpstr>
      <vt:lpstr> Euphorbia pulchemima cv. – Poinsettia </vt:lpstr>
      <vt:lpstr> Eustoma grandiflorum – Lisianthus </vt:lpstr>
      <vt:lpstr>Eucalyptus cv. – Eucalyptus </vt:lpstr>
      <vt:lpstr> Ficus benjamina ‘Exotica’ – Benjamin Fig, Weeping Fig </vt:lpstr>
      <vt:lpstr> Euphorbia milii var. – Crown of Thorns  </vt:lpstr>
      <vt:lpstr>Echeveria elegans – Hen &amp; Chicks</vt:lpstr>
      <vt:lpstr>Ficus lyrata – Fiddleleaf Fig </vt:lpstr>
      <vt:lpstr>PowerPoint Presentation</vt:lpstr>
      <vt:lpstr>Forsythia x intermedia – Forsythia</vt:lpstr>
      <vt:lpstr>Gerbera jamesonii cv. – Gerbera, Transvaal Daisy </vt:lpstr>
      <vt:lpstr>Galax urceolata – Galax </vt:lpstr>
      <vt:lpstr>Freesia x hybrida – Freesia </vt:lpstr>
      <vt:lpstr>Gypsophila elegans v. – Baby’s Breath </vt:lpstr>
      <vt:lpstr>Gaultheria shallon – Salal, Lemonleaf </vt:lpstr>
      <vt:lpstr>Gladiolus x hortulanus cv. – Gladiolus </vt:lpstr>
      <vt:lpstr>Hedera helix cv. – English Ivy </vt:lpstr>
      <vt:lpstr>Hyacinthus orientalis cv. – Hyacinth </vt:lpstr>
      <vt:lpstr>Hippeastrum x hybridum v. – Amaryllis </vt:lpstr>
      <vt:lpstr>Hydrangea macrophylla – Hydrangea </vt:lpstr>
      <vt:lpstr>Hoya carnosa cv. – Wax Plant</vt:lpstr>
      <vt:lpstr> Iris spp. – Iris </vt:lpstr>
      <vt:lpstr>Helianthus annuus cv. – Sunflower </vt:lpstr>
      <vt:lpstr>Hypericum spp. – Hypericum Berries </vt:lpstr>
      <vt:lpstr>Kalanchoe blossfeldiana cv. – Kalanchoe </vt:lpstr>
      <vt:lpstr>Liatris spicata – Liatris </vt:lpstr>
      <vt:lpstr>Lilium cv. ‘Oriental’ – Asiatic Lily </vt:lpstr>
      <vt:lpstr>Lilium longiflorum cv. – Trumpet Easter Lily </vt:lpstr>
      <vt:lpstr>Limonium ferulaceum – Caspia, Misty Blue</vt:lpstr>
      <vt:lpstr>    Monstera deliciosa – Split-leaf Philodendron</vt:lpstr>
      <vt:lpstr>Lilium cv. ‘Stargazer’ – Stargazer Lily </vt:lpstr>
      <vt:lpstr>      Moluccella laevis – Bells of Ireland</vt:lpstr>
      <vt:lpstr>                             Matthiola inacana – Stock </vt:lpstr>
      <vt:lpstr>      Limonium sinuatum cv. - Statice</vt:lpstr>
      <vt:lpstr>     Maranta leuconeura cv. – Prayer </vt:lpstr>
      <vt:lpstr>  Myrtus communis – Myrtle  </vt:lpstr>
      <vt:lpstr>Nephrolepis cordifolia cv. – Flat Fern </vt:lpstr>
      <vt:lpstr>   Nephrolepis exaltata cv. – Boston Fern</vt:lpstr>
      <vt:lpstr>  Narcissus hybrid – Daffodil  </vt:lpstr>
      <vt:lpstr>Polianthes turberosa - Tuberose</vt:lpstr>
      <vt:lpstr>Plectranthus australias – Swedish Ivy</vt:lpstr>
      <vt:lpstr>Pachystachys lutea cv. -  Shrimp Plant</vt:lpstr>
      <vt:lpstr>Peperomia cv. – Peperomia</vt:lpstr>
      <vt:lpstr>Philodendron scandens oxycardium – Heartleaf Philodendron</vt:lpstr>
      <vt:lpstr>Pitosporum tobira cv. – Pittosporum, Mock Orange</vt:lpstr>
      <vt:lpstr>Phalaenopsis cv. – Phalaenopsis, Butterfly Orchid</vt:lpstr>
      <vt:lpstr>Pedilanthus tithymaloides – Zigzag plant</vt:lpstr>
      <vt:lpstr>Paeonia lactiflora cv. – Peony</vt:lpstr>
      <vt:lpstr>PowerPoint Presentation</vt:lpstr>
      <vt:lpstr>Protea cv. – Protea</vt:lpstr>
      <vt:lpstr>Salix matsundana cv. – Curly Willow</vt:lpstr>
      <vt:lpstr>Ruscus hypoglossum – Italian Ruscus</vt:lpstr>
      <vt:lpstr>Ranunculus asiaticus - Ranunculus</vt:lpstr>
      <vt:lpstr>Sansevieria traifasciata cv. – Sansevieria, Snake Plant</vt:lpstr>
      <vt:lpstr>Salix discolor cv.– Pussy Willow</vt:lpstr>
      <vt:lpstr>Ruscus hypophyllum – Israeli Ruscus, Butcher’s Broom Ruscus</vt:lpstr>
      <vt:lpstr>Saintpaulia ionantha cv, - African Violet</vt:lpstr>
      <vt:lpstr>Rumohra adiantiformis - Leatherleaf</vt:lpstr>
      <vt:lpstr>Rosa cv. – Hybrid Tea Rose</vt:lpstr>
      <vt:lpstr>Rhododendron cv. - Azalea</vt:lpstr>
      <vt:lpstr>Zebrina pendula cv. – Wandering Jew</vt:lpstr>
      <vt:lpstr>Spathiphyllum spp. – Spathiphyllum, Peace Lilly</vt:lpstr>
      <vt:lpstr>Schlumbergera truncata cv. – Thanksgiving Cactus</vt:lpstr>
      <vt:lpstr>Solidage canadensis – Solidago, Goldenrod</vt:lpstr>
      <vt:lpstr>Setphanotis floribunda – Stephanotis, Bridal Wreath</vt:lpstr>
      <vt:lpstr>Sterlitzia reginae – Bird of Paradise</vt:lpstr>
      <vt:lpstr>Zantedeschia aethiopica - Calla</vt:lpstr>
      <vt:lpstr>Tulipa cv. - Tulip</vt:lpstr>
      <vt:lpstr>Xerophhyllum tenax – Bear grass</vt:lpstr>
      <vt:lpstr>Syngonium podophyllum - Nepthytis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 ID</dc:title>
  <dc:creator>Shands, Linsey</dc:creator>
  <cp:lastModifiedBy>Shands, Linsey</cp:lastModifiedBy>
  <cp:revision>15</cp:revision>
  <dcterms:modified xsi:type="dcterms:W3CDTF">2017-03-28T15:27:41Z</dcterms:modified>
</cp:coreProperties>
</file>