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81" r:id="rId7"/>
    <p:sldId id="271" r:id="rId8"/>
    <p:sldId id="279" r:id="rId9"/>
    <p:sldId id="272" r:id="rId10"/>
    <p:sldId id="282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BE08-A677-49FB-BAD9-1D130ABA4021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4972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72" y="0"/>
            <a:ext cx="3231428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728"/>
            <a:ext cx="2783244" cy="2783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44" y="4104729"/>
            <a:ext cx="2389632" cy="281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76" y="4104729"/>
            <a:ext cx="3986784" cy="2844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"/>
            <a:ext cx="36576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1"/>
            <a:ext cx="2399812" cy="1679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6" y="2449167"/>
            <a:ext cx="2488754" cy="1655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799" y="2438400"/>
            <a:ext cx="2133600" cy="16544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12" y="2438401"/>
            <a:ext cx="2134387" cy="16434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" y="1828800"/>
            <a:ext cx="899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Equine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1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Saddlebred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2438400" cy="187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524000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33078"/>
            <a:ext cx="2628900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44270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1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87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Tennessee  Walking Horse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200150"/>
            <a:ext cx="3905250" cy="324752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533400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From Tennessee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General purpose horse for riding, driving and farm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Capable of naturally over striding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016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7244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Thoroughbred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5425"/>
            <a:ext cx="4343400" cy="3419271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76274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Ideal Thoroughbred can not be described, “they run in all shapes and sizes”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Famous stallions include Secretariat, Northern Dancer and Bold Ruler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510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800600" y="143256"/>
            <a:ext cx="376428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Appaloosa</a:t>
            </a:r>
            <a:endParaRPr lang="en-US" sz="5400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0" y="152400"/>
            <a:ext cx="48006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Developed in the Palouse River Country of the Northwest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Three distinctive characteristics: the eye is encircled by white; the skin is mottled irregularly with black and white, particularly around muzzle; hooves are narrowly striped vertically in black and white.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General purpose riding horse</a:t>
            </a:r>
            <a:endParaRPr lang="en-US" sz="2800" dirty="0"/>
          </a:p>
        </p:txBody>
      </p:sp>
      <p:pic>
        <p:nvPicPr>
          <p:cNvPr id="2" name="Picture 2" descr="http://www.deviantart.com/download/130945346/Appaloosa_3_by_DappledLight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600200"/>
            <a:ext cx="4273550" cy="37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4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05400" y="24384"/>
            <a:ext cx="3383280" cy="914400"/>
          </a:xfrm>
        </p:spPr>
        <p:txBody>
          <a:bodyPr/>
          <a:lstStyle/>
          <a:p>
            <a:pPr algn="ctr"/>
            <a:r>
              <a:rPr lang="en-US" sz="5400" dirty="0" smtClean="0"/>
              <a:t>Arabian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207920"/>
            <a:ext cx="3905250" cy="366888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76274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Arabia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Unsurpassed reputation for endurance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Solid colors are preferred: bay, brown, chestnut, gray and black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9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0" y="152400"/>
            <a:ext cx="3383280" cy="914400"/>
          </a:xfrm>
        </p:spPr>
        <p:txBody>
          <a:bodyPr/>
          <a:lstStyle/>
          <a:p>
            <a:pPr algn="ctr"/>
            <a:r>
              <a:rPr lang="en-US" sz="5400" dirty="0" smtClean="0"/>
              <a:t>Belgian</a:t>
            </a:r>
            <a:endParaRPr lang="en-US" sz="54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7775"/>
            <a:ext cx="4343400" cy="325755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676274" y="1219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Belgium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Predominant color is light sorrel with flaxen mane and tail.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Easy to handle and very strong but less leg action than other breeds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467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376428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Clydesdale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09700"/>
            <a:ext cx="4400550" cy="293370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228600" y="365760"/>
            <a:ext cx="3830954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Scotland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Extensive white face and leg markings together with the “feathering” on the lower legs are very distinctive and create a bell bottomed effect.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Lighter weight than the Percherons and Belgians though just as tall.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847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376428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Morgan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47625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886200"/>
            <a:ext cx="28575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4800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Paint</a:t>
            </a:r>
            <a:endParaRPr lang="en-US" sz="40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10615"/>
            <a:ext cx="3803430" cy="3308985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676274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Original registry established in 1963 for Quarter Horse with too much white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Two basic color patterns: tobiano and overo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393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28600"/>
            <a:ext cx="4495800" cy="1143000"/>
          </a:xfrm>
        </p:spPr>
        <p:txBody>
          <a:bodyPr/>
          <a:lstStyle/>
          <a:p>
            <a:r>
              <a:rPr lang="en-US" dirty="0" smtClean="0"/>
              <a:t>Percheron</a:t>
            </a:r>
            <a:endParaRPr lang="en-US" dirty="0"/>
          </a:p>
        </p:txBody>
      </p:sp>
      <p:pic>
        <p:nvPicPr>
          <p:cNvPr id="4" name="Picture 4" descr="Percher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828800"/>
            <a:ext cx="3759200" cy="3187700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304800" y="19812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2800" dirty="0" smtClean="0"/>
              <a:t>Originated in Northwestern France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oldest equine breed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2800" dirty="0" smtClean="0"/>
              <a:t>Most popular draft breed in the early 1900s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16.1 to 16.3 hands tall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1,900 to 2,100 pounds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Black or gray in color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Quarter Horse</a:t>
            </a:r>
            <a:endParaRPr lang="en-US" sz="36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231900"/>
            <a:ext cx="4229100" cy="3270504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304800" y="9906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Developed as a saddle horse with great speed over short distances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working cow horse of the ranches of the Southwest and West.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638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275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Appaloosa</vt:lpstr>
      <vt:lpstr>Arabian</vt:lpstr>
      <vt:lpstr>Belgian</vt:lpstr>
      <vt:lpstr>Clydesdale</vt:lpstr>
      <vt:lpstr>Morgan</vt:lpstr>
      <vt:lpstr>Paint</vt:lpstr>
      <vt:lpstr>Percheron</vt:lpstr>
      <vt:lpstr>Quarter Horse</vt:lpstr>
      <vt:lpstr>Saddlebred</vt:lpstr>
      <vt:lpstr>Tennessee  Walking Horse</vt:lpstr>
      <vt:lpstr>Thoroughbred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Shands, Linsey</cp:lastModifiedBy>
  <cp:revision>39</cp:revision>
  <dcterms:created xsi:type="dcterms:W3CDTF">2012-02-14T17:15:47Z</dcterms:created>
  <dcterms:modified xsi:type="dcterms:W3CDTF">2017-04-10T17:48:32Z</dcterms:modified>
</cp:coreProperties>
</file>