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handoutMasterIdLst>
    <p:handoutMasterId r:id="rId25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9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9" autoAdjust="0"/>
    <p:restoredTop sz="94660"/>
  </p:normalViewPr>
  <p:slideViewPr>
    <p:cSldViewPr>
      <p:cViewPr varScale="1">
        <p:scale>
          <a:sx n="98" d="100"/>
          <a:sy n="98" d="100"/>
        </p:scale>
        <p:origin x="276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1050AA-0788-4120-87AD-A1825D69552A}" type="datetimeFigureOut">
              <a:rPr lang="en-US" smtClean="0"/>
              <a:t>4/5/2017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A24F36-1DD4-4D7D-8E7C-7E4D2F34A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5848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8A6D-7DB7-4179-AD73-55E8EA4DF124}" type="datetimeFigureOut">
              <a:rPr lang="en-US" smtClean="0"/>
              <a:t>4/5/2017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63ED-5975-479F-A833-D054B8986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783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8A6D-7DB7-4179-AD73-55E8EA4DF124}" type="datetimeFigureOut">
              <a:rPr lang="en-US" smtClean="0"/>
              <a:t>4/5/2017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63ED-5975-479F-A833-D054B8986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997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8A6D-7DB7-4179-AD73-55E8EA4DF124}" type="datetimeFigureOut">
              <a:rPr lang="en-US" smtClean="0"/>
              <a:t>4/5/2017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63ED-5975-479F-A833-D054B8986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746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8A6D-7DB7-4179-AD73-55E8EA4DF124}" type="datetimeFigureOut">
              <a:rPr lang="en-US" smtClean="0"/>
              <a:t>4/5/2017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63ED-5975-479F-A833-D054B8986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677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8A6D-7DB7-4179-AD73-55E8EA4DF124}" type="datetimeFigureOut">
              <a:rPr lang="en-US" smtClean="0"/>
              <a:t>4/5/2017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63ED-5975-479F-A833-D054B8986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107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8A6D-7DB7-4179-AD73-55E8EA4DF124}" type="datetimeFigureOut">
              <a:rPr lang="en-US" smtClean="0"/>
              <a:t>4/5/2017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63ED-5975-479F-A833-D054B8986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991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8A6D-7DB7-4179-AD73-55E8EA4DF124}" type="datetimeFigureOut">
              <a:rPr lang="en-US" smtClean="0"/>
              <a:t>4/5/2017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63ED-5975-479F-A833-D054B8986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807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8A6D-7DB7-4179-AD73-55E8EA4DF124}" type="datetimeFigureOut">
              <a:rPr lang="en-US" smtClean="0"/>
              <a:t>4/5/2017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63ED-5975-479F-A833-D054B8986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059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8A6D-7DB7-4179-AD73-55E8EA4DF124}" type="datetimeFigureOut">
              <a:rPr lang="en-US" smtClean="0"/>
              <a:t>4/5/2017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63ED-5975-479F-A833-D054B8986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320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8A6D-7DB7-4179-AD73-55E8EA4DF124}" type="datetimeFigureOut">
              <a:rPr lang="en-US" smtClean="0"/>
              <a:t>4/5/2017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63ED-5975-479F-A833-D054B8986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014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8A6D-7DB7-4179-AD73-55E8EA4DF124}" type="datetimeFigureOut">
              <a:rPr lang="en-US" smtClean="0"/>
              <a:t>4/5/2017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63ED-5975-479F-A833-D054B8986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63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C68A6D-7DB7-4179-AD73-55E8EA4DF124}" type="datetimeFigureOut">
              <a:rPr lang="en-US" smtClean="0"/>
              <a:t>4/5/2017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F863ED-5975-479F-A833-D054B8986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282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Organ Identification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PEER Program, Texas A&amp;M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154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Monogastric</a:t>
            </a:r>
            <a:r>
              <a:rPr lang="en-US" dirty="0" smtClean="0"/>
              <a:t> Stomach</a:t>
            </a:r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76400"/>
            <a:ext cx="3645045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443287"/>
            <a:ext cx="3618103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39664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Rumen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8063999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own Arrow 3"/>
          <p:cNvSpPr/>
          <p:nvPr/>
        </p:nvSpPr>
        <p:spPr>
          <a:xfrm rot="20398430">
            <a:off x="1828800" y="1143000"/>
            <a:ext cx="381000" cy="1371600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8723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Reticulum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8066087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own Arrow 3"/>
          <p:cNvSpPr/>
          <p:nvPr/>
        </p:nvSpPr>
        <p:spPr>
          <a:xfrm rot="18592839">
            <a:off x="3959709" y="620696"/>
            <a:ext cx="261454" cy="2895600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4306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Omasum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8066087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own Arrow 4"/>
          <p:cNvSpPr/>
          <p:nvPr/>
        </p:nvSpPr>
        <p:spPr>
          <a:xfrm rot="19259036">
            <a:off x="3407473" y="859580"/>
            <a:ext cx="304800" cy="2944580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471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Abomasum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96" y="1371600"/>
            <a:ext cx="8066087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143000"/>
            <a:ext cx="3146425" cy="387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90337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 Intestine</a:t>
            </a:r>
            <a:endParaRPr lang="en-US" dirty="0"/>
          </a:p>
        </p:txBody>
      </p:sp>
      <p:pic>
        <p:nvPicPr>
          <p:cNvPr id="4" name="Picture 2" descr="C:\Users\maward\Desktop\Anatomy Pictures\IMG_04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85670"/>
            <a:ext cx="4686299" cy="3514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eft Brace 4"/>
          <p:cNvSpPr/>
          <p:nvPr/>
        </p:nvSpPr>
        <p:spPr>
          <a:xfrm rot="19757637">
            <a:off x="1444059" y="3628908"/>
            <a:ext cx="1034877" cy="1646579"/>
          </a:xfrm>
          <a:prstGeom prst="leftBrace">
            <a:avLst>
              <a:gd name="adj1" fmla="val 27936"/>
              <a:gd name="adj2" fmla="val 54107"/>
            </a:avLst>
          </a:prstGeom>
          <a:ln w="41275">
            <a:solidFill>
              <a:schemeClr val="tx1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65710" y="4726141"/>
            <a:ext cx="10406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  <a:t>Cecum</a:t>
            </a:r>
            <a:endParaRPr lang="en-US" sz="2000" b="1" dirty="0">
              <a:effectLst>
                <a:glow rad="63500">
                  <a:schemeClr val="bg1">
                    <a:alpha val="40000"/>
                  </a:schemeClr>
                </a:glow>
              </a:effectLst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2286000" y="4043070"/>
            <a:ext cx="2057400" cy="148391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309369" y="5542784"/>
            <a:ext cx="46858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Small Intestine (Ileum) entering large intestine</a:t>
            </a:r>
            <a:endParaRPr lang="en-US" sz="1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341391" y="5161840"/>
            <a:ext cx="27735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Small Intestine-Duodenum</a:t>
            </a:r>
            <a:endParaRPr lang="en-US" sz="1600" b="1" dirty="0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4343400" y="5126875"/>
            <a:ext cx="997991" cy="20005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78807" y="1509975"/>
            <a:ext cx="16450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Large Intestine</a:t>
            </a:r>
            <a:endParaRPr lang="en-US" sz="1600" b="1" dirty="0"/>
          </a:p>
        </p:txBody>
      </p:sp>
      <p:sp>
        <p:nvSpPr>
          <p:cNvPr id="12" name="Left Brace 11"/>
          <p:cNvSpPr/>
          <p:nvPr/>
        </p:nvSpPr>
        <p:spPr>
          <a:xfrm rot="4329892">
            <a:off x="1227304" y="765412"/>
            <a:ext cx="1844788" cy="3762809"/>
          </a:xfrm>
          <a:prstGeom prst="leftBrace">
            <a:avLst>
              <a:gd name="adj1" fmla="val 27936"/>
              <a:gd name="adj2" fmla="val 53439"/>
            </a:avLst>
          </a:prstGeom>
          <a:ln w="41275">
            <a:solidFill>
              <a:schemeClr val="tx1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030" y="629151"/>
            <a:ext cx="3170237" cy="271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54931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Trachea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24" y="1447800"/>
            <a:ext cx="4679576" cy="3507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own Arrow 3"/>
          <p:cNvSpPr/>
          <p:nvPr/>
        </p:nvSpPr>
        <p:spPr>
          <a:xfrm rot="20977038">
            <a:off x="2133600" y="1219200"/>
            <a:ext cx="381000" cy="2209800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648200"/>
            <a:ext cx="2590016" cy="194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own Arrow 4"/>
          <p:cNvSpPr/>
          <p:nvPr/>
        </p:nvSpPr>
        <p:spPr>
          <a:xfrm rot="19534665">
            <a:off x="3834223" y="768243"/>
            <a:ext cx="228600" cy="5074324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1046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Uterus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71600"/>
            <a:ext cx="7110208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own Arrow 3"/>
          <p:cNvSpPr/>
          <p:nvPr/>
        </p:nvSpPr>
        <p:spPr>
          <a:xfrm>
            <a:off x="1143000" y="1143000"/>
            <a:ext cx="381000" cy="2514600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4463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Cervix</a:t>
            </a:r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71600"/>
            <a:ext cx="7108825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own Arrow 3"/>
          <p:cNvSpPr/>
          <p:nvPr/>
        </p:nvSpPr>
        <p:spPr>
          <a:xfrm rot="19344102">
            <a:off x="3247446" y="871980"/>
            <a:ext cx="304800" cy="3505200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6478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Cecum</a:t>
            </a:r>
            <a:endParaRPr lang="en-US" dirty="0"/>
          </a:p>
        </p:txBody>
      </p:sp>
      <p:pic>
        <p:nvPicPr>
          <p:cNvPr id="4" name="Picture 2" descr="C:\Users\maward\Desktop\Anatomy Pictures\IMG_04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85670"/>
            <a:ext cx="4686299" cy="3514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eft Brace 4"/>
          <p:cNvSpPr/>
          <p:nvPr/>
        </p:nvSpPr>
        <p:spPr>
          <a:xfrm rot="19757637">
            <a:off x="1444059" y="3628908"/>
            <a:ext cx="1034877" cy="1646579"/>
          </a:xfrm>
          <a:prstGeom prst="leftBrace">
            <a:avLst>
              <a:gd name="adj1" fmla="val 27936"/>
              <a:gd name="adj2" fmla="val 54107"/>
            </a:avLst>
          </a:prstGeom>
          <a:ln w="41275">
            <a:solidFill>
              <a:schemeClr val="tx1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65710" y="4726141"/>
            <a:ext cx="10406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  <a:t>Cecum</a:t>
            </a:r>
            <a:endParaRPr lang="en-US" sz="2000" b="1" dirty="0">
              <a:effectLst>
                <a:glow rad="63500">
                  <a:schemeClr val="bg1">
                    <a:alpha val="40000"/>
                  </a:schemeClr>
                </a:glow>
              </a:effectLst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2286000" y="4043070"/>
            <a:ext cx="2057400" cy="148391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309369" y="5542784"/>
            <a:ext cx="46858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Small Intestine (Ileum) entering large intestine</a:t>
            </a:r>
            <a:endParaRPr lang="en-US" sz="1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341391" y="5161840"/>
            <a:ext cx="27735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Small Intestine-Duodenum</a:t>
            </a:r>
            <a:endParaRPr lang="en-US" sz="1600" b="1" dirty="0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4343400" y="5126875"/>
            <a:ext cx="997991" cy="20005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78807" y="1509975"/>
            <a:ext cx="16450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Large Intestine</a:t>
            </a:r>
            <a:endParaRPr lang="en-US" sz="1600" b="1" dirty="0"/>
          </a:p>
        </p:txBody>
      </p:sp>
      <p:sp>
        <p:nvSpPr>
          <p:cNvPr id="12" name="Left Brace 11"/>
          <p:cNvSpPr/>
          <p:nvPr/>
        </p:nvSpPr>
        <p:spPr>
          <a:xfrm rot="4329892">
            <a:off x="1227304" y="765412"/>
            <a:ext cx="1844788" cy="3762809"/>
          </a:xfrm>
          <a:prstGeom prst="leftBrace">
            <a:avLst>
              <a:gd name="adj1" fmla="val 27936"/>
              <a:gd name="adj2" fmla="val 53439"/>
            </a:avLst>
          </a:prstGeom>
          <a:ln w="41275">
            <a:solidFill>
              <a:schemeClr val="tx1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030" y="629151"/>
            <a:ext cx="3170237" cy="271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09932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Uterine horn/horns</a:t>
            </a:r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71600"/>
            <a:ext cx="35052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886200"/>
            <a:ext cx="3759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94703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Testicle</a:t>
            </a:r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19200"/>
            <a:ext cx="7347609" cy="5504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own Arrow 3"/>
          <p:cNvSpPr/>
          <p:nvPr/>
        </p:nvSpPr>
        <p:spPr>
          <a:xfrm rot="20008203">
            <a:off x="2302157" y="1137862"/>
            <a:ext cx="228600" cy="2514600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9229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Spleen</a:t>
            </a:r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108484"/>
            <a:ext cx="3976687" cy="2203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51329"/>
            <a:ext cx="4738687" cy="369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88938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Brain</a:t>
            </a:r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47800"/>
            <a:ext cx="6350000" cy="499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90126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Esophagus</a:t>
            </a:r>
            <a:endParaRPr 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698241"/>
            <a:ext cx="4578350" cy="2128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12141"/>
            <a:ext cx="4257675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647" y="1982008"/>
            <a:ext cx="2590800" cy="2153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0" y="4135251"/>
            <a:ext cx="3588497" cy="2691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140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Gall Bladder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19396"/>
            <a:ext cx="6397625" cy="4797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own Arrow 3"/>
          <p:cNvSpPr/>
          <p:nvPr/>
        </p:nvSpPr>
        <p:spPr>
          <a:xfrm rot="20390983">
            <a:off x="3173131" y="1091402"/>
            <a:ext cx="533400" cy="3921150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1825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Heart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762000"/>
            <a:ext cx="4286250" cy="571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59178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Kidney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00200"/>
            <a:ext cx="3810000" cy="5083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00200"/>
            <a:ext cx="3581400" cy="5112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53695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Liver</a:t>
            </a: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447800"/>
            <a:ext cx="6858000" cy="5142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own Arrow 3"/>
          <p:cNvSpPr/>
          <p:nvPr/>
        </p:nvSpPr>
        <p:spPr>
          <a:xfrm rot="21044859">
            <a:off x="1138308" y="1143001"/>
            <a:ext cx="381000" cy="2514600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8816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Lungs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483659"/>
            <a:ext cx="6505746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85920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95400"/>
            <a:ext cx="7108825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Ovary</a:t>
            </a:r>
            <a:endParaRPr lang="en-US" dirty="0"/>
          </a:p>
        </p:txBody>
      </p:sp>
      <p:sp>
        <p:nvSpPr>
          <p:cNvPr id="4" name="Down Arrow 3"/>
          <p:cNvSpPr/>
          <p:nvPr/>
        </p:nvSpPr>
        <p:spPr>
          <a:xfrm rot="20885053">
            <a:off x="1863077" y="1146628"/>
            <a:ext cx="228600" cy="1853806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655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Ruminant Stomach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19200"/>
            <a:ext cx="5081235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562475"/>
            <a:ext cx="3200400" cy="226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02269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</TotalTime>
  <Words>61</Words>
  <Application>Microsoft Office PowerPoint</Application>
  <PresentationFormat>On-screen Show (4:3)</PresentationFormat>
  <Paragraphs>32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Organ Identification</vt:lpstr>
      <vt:lpstr>Uterine horn/horns</vt:lpstr>
      <vt:lpstr>Gall Bladder</vt:lpstr>
      <vt:lpstr>Heart</vt:lpstr>
      <vt:lpstr>Kidney</vt:lpstr>
      <vt:lpstr>Liver</vt:lpstr>
      <vt:lpstr>Lungs</vt:lpstr>
      <vt:lpstr>Ovary</vt:lpstr>
      <vt:lpstr>Ruminant Stomach</vt:lpstr>
      <vt:lpstr>Monogastric Stomach</vt:lpstr>
      <vt:lpstr>Rumen</vt:lpstr>
      <vt:lpstr>Reticulum</vt:lpstr>
      <vt:lpstr>Omasum</vt:lpstr>
      <vt:lpstr>Abomasum</vt:lpstr>
      <vt:lpstr>Large Intestine</vt:lpstr>
      <vt:lpstr>Trachea</vt:lpstr>
      <vt:lpstr>Uterus</vt:lpstr>
      <vt:lpstr>Cervix</vt:lpstr>
      <vt:lpstr>Cecum</vt:lpstr>
      <vt:lpstr>Testicle</vt:lpstr>
      <vt:lpstr>Spleen</vt:lpstr>
      <vt:lpstr>Brain</vt:lpstr>
      <vt:lpstr>Esophagus</vt:lpstr>
    </vt:vector>
  </TitlesOfParts>
  <Company>College of Veterinary Medicine - Texas A&amp;M Univ.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Organ Identification</dc:title>
  <dc:creator>L Johnson's Lab</dc:creator>
  <cp:lastModifiedBy>Shands, Linsey</cp:lastModifiedBy>
  <cp:revision>7</cp:revision>
  <cp:lastPrinted>2017-04-05T11:14:41Z</cp:lastPrinted>
  <dcterms:created xsi:type="dcterms:W3CDTF">2017-01-23T15:26:26Z</dcterms:created>
  <dcterms:modified xsi:type="dcterms:W3CDTF">2017-04-05T11:15:03Z</dcterms:modified>
</cp:coreProperties>
</file>