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8511-0902-4216-884E-0D6F68F48EE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43DE1-D6B2-40BF-B800-229DDDF4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6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Shape 20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Shape 20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5" name="Shape 20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55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Shape 2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Shape 2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9" name="Shape 2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Shape 2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Shape 2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78" name="Shape 2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965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Shape 2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Shape 2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5" name="Shape 2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42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Shape 2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Shape 2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4" name="Shape 21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912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Shape 2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0" name="Shape 2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1" name="Shape 2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887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Shape 2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Shape 2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1" name="Shape 2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8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Shape 2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Shape 2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8" name="Shape 2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4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Shape 2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Shape 2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7" name="Shape 2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32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Shape 2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Shape 2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34" name="Shape 22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Shape 2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Shape 2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3" name="Shape 2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4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Shape 2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Shape 2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2" name="Shape 21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555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Shape 2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Shape 2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0" name="Shape 2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72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Shape 2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Shape 2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7" name="Shape 2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80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Shape 2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Shape 2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7" name="Shape 2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76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Shape 2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3" name="Shape 2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4" name="Shape 2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12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Shape 2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Shape 2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4" name="Shape 2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15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Shape 2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Shape 2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1" name="Shape 2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99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Shape 2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Shape 2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3" name="Shape 23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54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Shape 2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9" name="Shape 2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0" name="Shape 2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70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Shape 2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Shape 2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2" name="Shape 2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721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Shape 2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Shape 2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9" name="Shape 2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7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Shape 2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Shape 2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2" name="Shape 2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42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Shape 2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Shape 2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0" name="Shape 23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42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Shape 2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Shape 2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7" name="Shape 23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93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Shape 2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Shape 2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7" name="Shape 23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2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Shape 2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Shape 2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9" name="Shape 2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6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Shape 2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Shape 2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9" name="Shape 2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1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Shape 2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5" name="Shape 2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6" name="Shape 2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7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Shape 2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Shape 2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5" name="Shape 2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7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Shape 2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Shape 2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2" name="Shape 2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01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Shape 2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Shape 2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2" name="Shape 2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8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2222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304097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762679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631231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4738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282399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7619243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742379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502027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053317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975335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>
                <a:buSzPct val="25000"/>
              </a:pPr>
              <a:t>‹#›</a:t>
            </a:fld>
            <a:endParaRPr lang="en-US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168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Shape 2097"/>
          <p:cNvSpPr txBox="1">
            <a:spLocks noGrp="1"/>
          </p:cNvSpPr>
          <p:nvPr>
            <p:ph type="title"/>
          </p:nvPr>
        </p:nvSpPr>
        <p:spPr>
          <a:xfrm>
            <a:off x="1943100" y="2365087"/>
            <a:ext cx="83058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/>
              <a:t>Pest ID</a:t>
            </a:r>
          </a:p>
        </p:txBody>
      </p:sp>
      <p:sp>
        <p:nvSpPr>
          <p:cNvPr id="2098" name="Shape 20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070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Shape 2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74" name="Shape 21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72" name="Shape 2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750" y="306946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3" name="Shape 2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800" y="286563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7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Shape 2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Scale-adult stage</a:t>
            </a:r>
          </a:p>
        </p:txBody>
      </p:sp>
      <p:sp>
        <p:nvSpPr>
          <p:cNvPr id="2181" name="Shape 21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964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Shape 2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90" name="Shape 21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88" name="Shape 2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776" y="3293637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9" name="Shape 2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026" y="3493663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5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Shape 2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Snail/Slug-adult stage</a:t>
            </a:r>
          </a:p>
        </p:txBody>
      </p:sp>
      <p:sp>
        <p:nvSpPr>
          <p:cNvPr id="2197" name="Shape 21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056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Shape 2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07" name="Shape 22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204" name="Shape 2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001" y="2004250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Shape 2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2326" y="18470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6" name="Shape 2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201" y="3894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87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Shape 2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Spider Mite-adult stage</a:t>
            </a:r>
          </a:p>
        </p:txBody>
      </p:sp>
      <p:sp>
        <p:nvSpPr>
          <p:cNvPr id="2214" name="Shape 22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903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Shape 2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23" name="Shape 22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221" name="Shape 2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900" y="3059262"/>
            <a:ext cx="29908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2" name="Shape 2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4651" y="3059262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3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Shape 2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Thrip-adult stage</a:t>
            </a:r>
          </a:p>
        </p:txBody>
      </p:sp>
      <p:sp>
        <p:nvSpPr>
          <p:cNvPr id="2230" name="Shape 22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39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Shape 2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39" name="Shape 22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237" name="Shape 2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526" y="27026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8" name="Shape 2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951" y="3191763"/>
            <a:ext cx="313372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71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Shape 2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Whitefly-adult stage</a:t>
            </a:r>
          </a:p>
        </p:txBody>
      </p:sp>
      <p:sp>
        <p:nvSpPr>
          <p:cNvPr id="2246" name="Shape 22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064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Shape 2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08" name="Shape 2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05" name="Shape 2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726" y="2977763"/>
            <a:ext cx="26003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6" name="Shape 2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450" y="1999487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7" name="Shape 2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6451" y="4077078"/>
            <a:ext cx="3868399" cy="204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95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Shape 2252"/>
          <p:cNvSpPr txBox="1">
            <a:spLocks noGrp="1"/>
          </p:cNvSpPr>
          <p:nvPr>
            <p:ph type="title"/>
          </p:nvPr>
        </p:nvSpPr>
        <p:spPr>
          <a:xfrm>
            <a:off x="1991400" y="2813462"/>
            <a:ext cx="83058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/>
              <a:t>Diseases ID</a:t>
            </a:r>
          </a:p>
        </p:txBody>
      </p:sp>
      <p:sp>
        <p:nvSpPr>
          <p:cNvPr id="2253" name="Shape 225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456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Shape 2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63" name="Shape 226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260" name="Shape 2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600" y="1999487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1" name="Shape 2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076" y="202806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2" name="Shape 2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4026" y="4393162"/>
            <a:ext cx="246697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7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Shape 2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Anthracnose-damage</a:t>
            </a:r>
          </a:p>
        </p:txBody>
      </p:sp>
      <p:sp>
        <p:nvSpPr>
          <p:cNvPr id="2270" name="Shape 22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103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Shape 22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80" name="Shape 228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277" name="Shape 2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426" y="2437663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8" name="Shape 2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975" y="2386713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9" name="Shape 2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6426" y="46636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20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Shape 2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Black Spot-damage</a:t>
            </a:r>
          </a:p>
        </p:txBody>
      </p:sp>
      <p:sp>
        <p:nvSpPr>
          <p:cNvPr id="2287" name="Shape 22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52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Shape 2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99" name="Shape 229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294" name="Shape 2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7"/>
            <a:ext cx="26289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Shape 2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1999487"/>
            <a:ext cx="1524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6" name="Shape 2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400" y="4056888"/>
            <a:ext cx="22860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7" name="Shape 22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4101" y="1999488"/>
            <a:ext cx="24860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Shape 22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0" y="405688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55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Shape 23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Botrytis-damage</a:t>
            </a:r>
          </a:p>
        </p:txBody>
      </p:sp>
      <p:sp>
        <p:nvSpPr>
          <p:cNvPr id="2306" name="Shape 23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505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Shape 23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18" name="Shape 23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313" name="Shape 2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7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4" name="Shape 2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050" y="1999488"/>
            <a:ext cx="22098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5" name="Shape 2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401" y="4218813"/>
            <a:ext cx="20097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6" name="Shape 2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8576" y="4218812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7" name="Shape 23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3251" y="1999487"/>
            <a:ext cx="3114675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27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Shape 2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Damping Off-damage</a:t>
            </a:r>
          </a:p>
        </p:txBody>
      </p:sp>
      <p:sp>
        <p:nvSpPr>
          <p:cNvPr id="2325" name="Shape 23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375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Shape 2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36" name="Shape 23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332" name="Shape 2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7"/>
            <a:ext cx="2286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3" name="Shape 2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1" y="19994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4" name="Shape 2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401" y="38949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5" name="Shape 23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8176" y="3894962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00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Shape 2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Aphid-adult stage</a:t>
            </a:r>
          </a:p>
        </p:txBody>
      </p:sp>
      <p:sp>
        <p:nvSpPr>
          <p:cNvPr id="2115" name="Shape 2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8926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Shape 23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Mosaic Virus-damage</a:t>
            </a:r>
          </a:p>
        </p:txBody>
      </p:sp>
      <p:sp>
        <p:nvSpPr>
          <p:cNvPr id="2343" name="Shape 234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0810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Shape 23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53" name="Shape 235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350" name="Shape 2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19994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1" name="Shape 2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176" y="1999487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Shape 2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400" y="3999737"/>
            <a:ext cx="2628900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16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Shape 2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Powdery Mildew-damage</a:t>
            </a:r>
          </a:p>
        </p:txBody>
      </p:sp>
      <p:sp>
        <p:nvSpPr>
          <p:cNvPr id="2360" name="Shape 23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860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Shape 2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25" name="Shape 21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22" name="Shape 2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99487"/>
            <a:ext cx="27051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3" name="Shape 2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8500" y="1894712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4" name="Shape 2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1550" y="4158787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61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Shape 2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Fungus Gnat-adult stage</a:t>
            </a:r>
          </a:p>
        </p:txBody>
      </p:sp>
      <p:sp>
        <p:nvSpPr>
          <p:cNvPr id="2132" name="Shape 21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535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Shape 2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41" name="Shape 21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39" name="Shape 2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19994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Shape 2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176" y="1999506"/>
            <a:ext cx="3577175" cy="315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33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Shape 2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Leaf Miner-adult stage damage</a:t>
            </a:r>
          </a:p>
        </p:txBody>
      </p:sp>
      <p:sp>
        <p:nvSpPr>
          <p:cNvPr id="2148" name="Shape 21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434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Shape 2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58" name="Shape 215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155" name="Shape 2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150" y="2156563"/>
            <a:ext cx="28194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Shape 2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201" y="2070838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7" name="Shape 2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300" y="4278187"/>
            <a:ext cx="291465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34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Shape 2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Mealybug-adult stage</a:t>
            </a:r>
          </a:p>
        </p:txBody>
      </p:sp>
      <p:sp>
        <p:nvSpPr>
          <p:cNvPr id="2165" name="Shape 216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200"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buClr>
                  <a:srgbClr val="000000"/>
                </a:buClr>
                <a:buSzPct val="25000"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3656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81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Constantia</vt:lpstr>
      <vt:lpstr>1_Office Theme</vt:lpstr>
      <vt:lpstr>Pest ID</vt:lpstr>
      <vt:lpstr>PowerPoint Presentation</vt:lpstr>
      <vt:lpstr>Aphid-adult stage</vt:lpstr>
      <vt:lpstr>PowerPoint Presentation</vt:lpstr>
      <vt:lpstr>Fungus Gnat-adult stage</vt:lpstr>
      <vt:lpstr>PowerPoint Presentation</vt:lpstr>
      <vt:lpstr>Leaf Miner-adult stage damage</vt:lpstr>
      <vt:lpstr>PowerPoint Presentation</vt:lpstr>
      <vt:lpstr>Mealybug-adult stage</vt:lpstr>
      <vt:lpstr>PowerPoint Presentation</vt:lpstr>
      <vt:lpstr>Scale-adult stage</vt:lpstr>
      <vt:lpstr>PowerPoint Presentation</vt:lpstr>
      <vt:lpstr>Snail/Slug-adult stage</vt:lpstr>
      <vt:lpstr>PowerPoint Presentation</vt:lpstr>
      <vt:lpstr>Spider Mite-adult stage</vt:lpstr>
      <vt:lpstr>PowerPoint Presentation</vt:lpstr>
      <vt:lpstr>Thrip-adult stage</vt:lpstr>
      <vt:lpstr>PowerPoint Presentation</vt:lpstr>
      <vt:lpstr>Whitefly-adult stage</vt:lpstr>
      <vt:lpstr>Diseases ID</vt:lpstr>
      <vt:lpstr>PowerPoint Presentation</vt:lpstr>
      <vt:lpstr>Anthracnose-damage</vt:lpstr>
      <vt:lpstr>PowerPoint Presentation</vt:lpstr>
      <vt:lpstr>Black Spot-damage</vt:lpstr>
      <vt:lpstr>PowerPoint Presentation</vt:lpstr>
      <vt:lpstr>Botrytis-damage</vt:lpstr>
      <vt:lpstr>PowerPoint Presentation</vt:lpstr>
      <vt:lpstr>Damping Off-damage</vt:lpstr>
      <vt:lpstr>PowerPoint Presentation</vt:lpstr>
      <vt:lpstr>Mosaic Virus-damage</vt:lpstr>
      <vt:lpstr>PowerPoint Presentation</vt:lpstr>
      <vt:lpstr>Powdery Mildew-damage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ID</dc:title>
  <dc:creator>Shands, Linsey</dc:creator>
  <cp:lastModifiedBy>Shands, Linsey</cp:lastModifiedBy>
  <cp:revision>1</cp:revision>
  <dcterms:created xsi:type="dcterms:W3CDTF">2017-03-28T14:40:36Z</dcterms:created>
  <dcterms:modified xsi:type="dcterms:W3CDTF">2017-03-28T14:40:56Z</dcterms:modified>
</cp:coreProperties>
</file>